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4"/>
  </p:sldMasterIdLst>
  <p:notesMasterIdLst>
    <p:notesMasterId r:id="rId51"/>
  </p:notesMasterIdLst>
  <p:sldIdLst>
    <p:sldId id="347" r:id="rId5"/>
    <p:sldId id="314" r:id="rId6"/>
    <p:sldId id="259" r:id="rId7"/>
    <p:sldId id="265" r:id="rId8"/>
    <p:sldId id="271" r:id="rId9"/>
    <p:sldId id="358" r:id="rId10"/>
    <p:sldId id="360" r:id="rId11"/>
    <p:sldId id="398" r:id="rId12"/>
    <p:sldId id="359" r:id="rId13"/>
    <p:sldId id="361" r:id="rId14"/>
    <p:sldId id="400" r:id="rId15"/>
    <p:sldId id="383" r:id="rId16"/>
    <p:sldId id="363" r:id="rId17"/>
    <p:sldId id="364" r:id="rId18"/>
    <p:sldId id="362" r:id="rId19"/>
    <p:sldId id="382" r:id="rId20"/>
    <p:sldId id="369" r:id="rId21"/>
    <p:sldId id="290" r:id="rId22"/>
    <p:sldId id="370" r:id="rId23"/>
    <p:sldId id="384" r:id="rId24"/>
    <p:sldId id="385" r:id="rId25"/>
    <p:sldId id="386" r:id="rId26"/>
    <p:sldId id="387" r:id="rId27"/>
    <p:sldId id="388" r:id="rId28"/>
    <p:sldId id="389" r:id="rId29"/>
    <p:sldId id="390" r:id="rId30"/>
    <p:sldId id="393" r:id="rId31"/>
    <p:sldId id="395" r:id="rId32"/>
    <p:sldId id="351" r:id="rId33"/>
    <p:sldId id="284" r:id="rId34"/>
    <p:sldId id="304" r:id="rId35"/>
    <p:sldId id="379" r:id="rId36"/>
    <p:sldId id="380" r:id="rId37"/>
    <p:sldId id="356" r:id="rId38"/>
    <p:sldId id="261" r:id="rId39"/>
    <p:sldId id="352" r:id="rId40"/>
    <p:sldId id="357" r:id="rId41"/>
    <p:sldId id="353" r:id="rId42"/>
    <p:sldId id="354" r:id="rId43"/>
    <p:sldId id="355" r:id="rId44"/>
    <p:sldId id="396" r:id="rId45"/>
    <p:sldId id="397" r:id="rId46"/>
    <p:sldId id="311" r:id="rId47"/>
    <p:sldId id="302" r:id="rId48"/>
    <p:sldId id="264" r:id="rId49"/>
    <p:sldId id="260" r:id="rId50"/>
  </p:sldIdLst>
  <p:sldSz cx="9144000" cy="5143500" type="screen16x9"/>
  <p:notesSz cx="6858000" cy="9144000"/>
  <p:embeddedFontLst>
    <p:embeddedFont>
      <p:font typeface="Bebas Neue" panose="020B0606020202050201" pitchFamily="34" charset="0"/>
      <p:regular r:id="rId52"/>
    </p:embeddedFont>
    <p:embeddedFont>
      <p:font typeface="Bodoni MT" panose="02070603080606020203" pitchFamily="18" charset="0"/>
      <p:regular r:id="rId53"/>
      <p:bold r:id="rId54"/>
      <p:italic r:id="rId55"/>
      <p:boldItalic r:id="rId56"/>
    </p:embeddedFont>
    <p:embeddedFont>
      <p:font typeface="LilyUPC" panose="020B0604020202020204" pitchFamily="34" charset="-34"/>
      <p:regular r:id="rId57"/>
      <p:bold r:id="rId58"/>
      <p:italic r:id="rId59"/>
      <p:boldItalic r:id="rId60"/>
    </p:embeddedFont>
    <p:embeddedFont>
      <p:font typeface="Lucida Bright" panose="02040602050505020304" pitchFamily="18" charset="0"/>
      <p:regular r:id="rId61"/>
      <p:bold r:id="rId62"/>
      <p:italic r:id="rId63"/>
      <p:boldItalic r:id="rId64"/>
    </p:embeddedFont>
    <p:embeddedFont>
      <p:font typeface="Lucida Sans" panose="020B0602030504020204" pitchFamily="34" charset="0"/>
      <p:regular r:id="rId65"/>
      <p:bold r:id="rId66"/>
      <p:italic r:id="rId67"/>
      <p:boldItalic r:id="rId68"/>
    </p:embeddedFont>
    <p:embeddedFont>
      <p:font typeface="Manrope" panose="020B0604020202020204" charset="0"/>
      <p:regular r:id="rId69"/>
      <p:bold r:id="rId70"/>
    </p:embeddedFont>
    <p:embeddedFont>
      <p:font typeface="Open Sans ExtraBold" panose="020B0906030804020204" pitchFamily="34" charset="0"/>
      <p:bold r:id="rId71"/>
      <p:boldItalic r:id="rId72"/>
    </p:embeddedFont>
    <p:embeddedFont>
      <p:font typeface="Philosopher" panose="020B0604020202020204" charset="0"/>
      <p:regular r:id="rId73"/>
      <p:bold r:id="rId74"/>
      <p:italic r:id="rId75"/>
      <p:boldItalic r:id="rId76"/>
    </p:embeddedFont>
    <p:embeddedFont>
      <p:font typeface="Segoe UI Black" panose="020B0A02040204020203" pitchFamily="34" charset="0"/>
      <p:bold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16D"/>
    <a:srgbClr val="EBE9E5"/>
    <a:srgbClr val="4FA3AE"/>
    <a:srgbClr val="112E44"/>
    <a:srgbClr val="BB984B"/>
    <a:srgbClr val="658A5C"/>
    <a:srgbClr val="5DFB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75E631-2BA7-4319-ADB1-604EE95B7ECD}">
  <a:tblStyle styleId="{7075E631-2BA7-4319-ADB1-604EE95B7E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autoAdjust="0"/>
    <p:restoredTop sz="94744" autoAdjust="0"/>
  </p:normalViewPr>
  <p:slideViewPr>
    <p:cSldViewPr snapToGrid="0">
      <p:cViewPr varScale="1">
        <p:scale>
          <a:sx n="97" d="100"/>
          <a:sy n="97" d="100"/>
        </p:scale>
        <p:origin x="821"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0.fntdata"/><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e4b7ac32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e4b7ac32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69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g121600abddd_0_2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2" name="Google Shape;4102;g121600abddd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43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3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22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0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673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69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8"/>
        <p:cNvGrpSpPr/>
        <p:nvPr/>
      </p:nvGrpSpPr>
      <p:grpSpPr>
        <a:xfrm>
          <a:off x="0" y="0"/>
          <a:ext cx="0" cy="0"/>
          <a:chOff x="0" y="0"/>
          <a:chExt cx="0" cy="0"/>
        </a:xfrm>
      </p:grpSpPr>
      <p:sp>
        <p:nvSpPr>
          <p:cNvPr id="4439" name="Google Shape;4439;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0" name="Google Shape;4440;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948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e4b7ac326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e4b7ac326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23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123738359c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123738359c5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795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180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11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787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01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654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30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19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156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4"/>
        <p:cNvGrpSpPr/>
        <p:nvPr/>
      </p:nvGrpSpPr>
      <p:grpSpPr>
        <a:xfrm>
          <a:off x="0" y="0"/>
          <a:ext cx="0" cy="0"/>
          <a:chOff x="0" y="0"/>
          <a:chExt cx="0" cy="0"/>
        </a:xfrm>
      </p:grpSpPr>
      <p:sp>
        <p:nvSpPr>
          <p:cNvPr id="4175" name="Google Shape;4175;g121600abdd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6" name="Google Shape;4176;g121600abdd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123036355b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7" name="Google Shape;3577;g123036355b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p:cNvGrpSpPr/>
        <p:nvPr/>
      </p:nvGrpSpPr>
      <p:grpSpPr>
        <a:xfrm>
          <a:off x="0" y="0"/>
          <a:ext cx="0" cy="0"/>
          <a:chOff x="0" y="0"/>
          <a:chExt cx="0" cy="0"/>
        </a:xfrm>
      </p:grpSpPr>
      <p:sp>
        <p:nvSpPr>
          <p:cNvPr id="4912" name="Google Shape;4912;g121600abddd_0_2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3" name="Google Shape;4913;g121600abddd_0_2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a:extLst>
            <a:ext uri="{FF2B5EF4-FFF2-40B4-BE49-F238E27FC236}">
              <a16:creationId xmlns:a16="http://schemas.microsoft.com/office/drawing/2014/main" id="{631CBB89-0E6A-762E-16D7-E71E3623B57A}"/>
            </a:ext>
          </a:extLst>
        </p:cNvPr>
        <p:cNvGrpSpPr/>
        <p:nvPr/>
      </p:nvGrpSpPr>
      <p:grpSpPr>
        <a:xfrm>
          <a:off x="0" y="0"/>
          <a:ext cx="0" cy="0"/>
          <a:chOff x="0" y="0"/>
          <a:chExt cx="0" cy="0"/>
        </a:xfrm>
      </p:grpSpPr>
      <p:sp>
        <p:nvSpPr>
          <p:cNvPr id="4912" name="Google Shape;4912;g121600abddd_0_2482:notes">
            <a:extLst>
              <a:ext uri="{FF2B5EF4-FFF2-40B4-BE49-F238E27FC236}">
                <a16:creationId xmlns:a16="http://schemas.microsoft.com/office/drawing/2014/main" id="{8EDBFE40-CB64-8451-BA2B-9AD494A9F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3" name="Google Shape;4913;g121600abddd_0_2482:notes">
            <a:extLst>
              <a:ext uri="{FF2B5EF4-FFF2-40B4-BE49-F238E27FC236}">
                <a16:creationId xmlns:a16="http://schemas.microsoft.com/office/drawing/2014/main" id="{231BE95C-AE93-0BBA-74FB-381C0FE9D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866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a:extLst>
            <a:ext uri="{FF2B5EF4-FFF2-40B4-BE49-F238E27FC236}">
              <a16:creationId xmlns:a16="http://schemas.microsoft.com/office/drawing/2014/main" id="{F89D1840-7E2C-76E1-626A-6AE494102B7A}"/>
            </a:ext>
          </a:extLst>
        </p:cNvPr>
        <p:cNvGrpSpPr/>
        <p:nvPr/>
      </p:nvGrpSpPr>
      <p:grpSpPr>
        <a:xfrm>
          <a:off x="0" y="0"/>
          <a:ext cx="0" cy="0"/>
          <a:chOff x="0" y="0"/>
          <a:chExt cx="0" cy="0"/>
        </a:xfrm>
      </p:grpSpPr>
      <p:sp>
        <p:nvSpPr>
          <p:cNvPr id="4912" name="Google Shape;4912;g121600abddd_0_2482:notes">
            <a:extLst>
              <a:ext uri="{FF2B5EF4-FFF2-40B4-BE49-F238E27FC236}">
                <a16:creationId xmlns:a16="http://schemas.microsoft.com/office/drawing/2014/main" id="{3D9C36FE-85FF-4BC7-3998-68638E1755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3" name="Google Shape;4913;g121600abddd_0_2482:notes">
            <a:extLst>
              <a:ext uri="{FF2B5EF4-FFF2-40B4-BE49-F238E27FC236}">
                <a16:creationId xmlns:a16="http://schemas.microsoft.com/office/drawing/2014/main" id="{6413D2A1-4DBB-799B-C227-9A5F4C4F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25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5120B13A-575A-3F3C-1132-80BFF6865E58}"/>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BB3E1F7F-D9D2-0A48-26BA-5EF1875E5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F8CC6A26-4CB8-5377-00FE-4CF85AF8C6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68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123036355b6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9D4B1EBE-B859-9DFA-568B-F670DDCD2A21}"/>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65C6C634-378F-E8D2-0BAF-19BA42D022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B4D7357D-696B-9AD5-E60B-B91C57A6ED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16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E07AFB82-58FA-39D4-0F70-884B1BD7632D}"/>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01915FF0-E766-6FC0-FD20-03E73B5B22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3AF7AD43-1856-7661-C3E2-C4BB19145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875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F56CFFAE-A97F-DF9C-A509-40E19CAE782F}"/>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09FD6E22-56F1-E130-7A43-00FE4C546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D745A47F-675B-13F5-6D4C-4950C5D274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927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E4FFA7CA-FE8B-324B-1DE6-00A07795DE0E}"/>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658117FC-347E-D2FE-FCB0-13A55A707B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BFD71908-69DE-5890-B020-0CCCE64845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908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9961B812-7217-12D2-1B6E-CF00C617FB16}"/>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A6CA6BAB-B0A9-1BF4-9BED-C35141527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EFBA9E49-324E-AEF3-171F-36C6760520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799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123738359c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7" name="Google Shape;5047;g123738359c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g121600abddd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9" name="Google Shape;4879;g121600abddd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1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4"/>
        <p:cNvGrpSpPr/>
        <p:nvPr/>
      </p:nvGrpSpPr>
      <p:grpSpPr>
        <a:xfrm>
          <a:off x="0" y="0"/>
          <a:ext cx="0" cy="0"/>
          <a:chOff x="0" y="0"/>
          <a:chExt cx="0" cy="0"/>
        </a:xfrm>
      </p:grpSpPr>
      <p:sp>
        <p:nvSpPr>
          <p:cNvPr id="3635" name="Google Shape;3635;g11ac3b52af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6" name="Google Shape;3636;g11ac3b52af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83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82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55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34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1"/>
        <p:cNvGrpSpPr/>
        <p:nvPr/>
      </p:nvGrpSpPr>
      <p:grpSpPr>
        <a:xfrm>
          <a:off x="0" y="0"/>
          <a:ext cx="0" cy="0"/>
          <a:chOff x="0" y="0"/>
          <a:chExt cx="0" cy="0"/>
        </a:xfrm>
      </p:grpSpPr>
      <p:sp>
        <p:nvSpPr>
          <p:cNvPr id="332" name="Google Shape;332;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33" name="Google Shape;33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334" name="Google Shape;334;p4"/>
          <p:cNvGrpSpPr/>
          <p:nvPr/>
        </p:nvGrpSpPr>
        <p:grpSpPr>
          <a:xfrm>
            <a:off x="-1722112" y="-908907"/>
            <a:ext cx="2590965" cy="2590965"/>
            <a:chOff x="2924725" y="208150"/>
            <a:chExt cx="1242550" cy="1242550"/>
          </a:xfrm>
        </p:grpSpPr>
        <p:sp>
          <p:nvSpPr>
            <p:cNvPr id="335" name="Google Shape;335;p4"/>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
          <p:cNvGrpSpPr/>
          <p:nvPr/>
        </p:nvGrpSpPr>
        <p:grpSpPr>
          <a:xfrm>
            <a:off x="7832588" y="3801730"/>
            <a:ext cx="2590965" cy="2590965"/>
            <a:chOff x="2924725" y="208150"/>
            <a:chExt cx="1242550" cy="1242550"/>
          </a:xfrm>
        </p:grpSpPr>
        <p:sp>
          <p:nvSpPr>
            <p:cNvPr id="354" name="Google Shape;354;p4"/>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4"/>
          <p:cNvGrpSpPr/>
          <p:nvPr/>
        </p:nvGrpSpPr>
        <p:grpSpPr>
          <a:xfrm>
            <a:off x="8386738" y="-3319137"/>
            <a:ext cx="601697" cy="4437370"/>
            <a:chOff x="7905800" y="2474325"/>
            <a:chExt cx="177450" cy="1308650"/>
          </a:xfrm>
        </p:grpSpPr>
        <p:sp>
          <p:nvSpPr>
            <p:cNvPr id="373" name="Google Shape;373;p4"/>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
          <p:cNvGrpSpPr/>
          <p:nvPr/>
        </p:nvGrpSpPr>
        <p:grpSpPr>
          <a:xfrm>
            <a:off x="7676155" y="-1569635"/>
            <a:ext cx="472745" cy="2365721"/>
            <a:chOff x="6715575" y="2474325"/>
            <a:chExt cx="177450" cy="888000"/>
          </a:xfrm>
        </p:grpSpPr>
        <p:sp>
          <p:nvSpPr>
            <p:cNvPr id="376" name="Google Shape;376;p4"/>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6802500" y="2474325"/>
              <a:ext cx="3575" cy="719350"/>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
          <p:cNvGrpSpPr/>
          <p:nvPr/>
        </p:nvGrpSpPr>
        <p:grpSpPr>
          <a:xfrm>
            <a:off x="8047423" y="4226968"/>
            <a:ext cx="762954" cy="763070"/>
            <a:chOff x="940300" y="793900"/>
            <a:chExt cx="1313400" cy="1313600"/>
          </a:xfrm>
        </p:grpSpPr>
        <p:sp>
          <p:nvSpPr>
            <p:cNvPr id="379" name="Google Shape;379;p4"/>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2">
  <p:cSld name="CUSTOM_2_1">
    <p:spTree>
      <p:nvGrpSpPr>
        <p:cNvPr id="1" name="Shape 2940"/>
        <p:cNvGrpSpPr/>
        <p:nvPr/>
      </p:nvGrpSpPr>
      <p:grpSpPr>
        <a:xfrm>
          <a:off x="0" y="0"/>
          <a:ext cx="0" cy="0"/>
          <a:chOff x="0" y="0"/>
          <a:chExt cx="0" cy="0"/>
        </a:xfrm>
      </p:grpSpPr>
      <p:grpSp>
        <p:nvGrpSpPr>
          <p:cNvPr id="2941" name="Google Shape;2941;p43"/>
          <p:cNvGrpSpPr/>
          <p:nvPr/>
        </p:nvGrpSpPr>
        <p:grpSpPr>
          <a:xfrm>
            <a:off x="210775" y="-1392437"/>
            <a:ext cx="351500" cy="2497475"/>
            <a:chOff x="4378150" y="1221025"/>
            <a:chExt cx="351500" cy="2497475"/>
          </a:xfrm>
        </p:grpSpPr>
        <p:sp>
          <p:nvSpPr>
            <p:cNvPr id="2942" name="Google Shape;2942;p43"/>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3"/>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43"/>
          <p:cNvGrpSpPr/>
          <p:nvPr/>
        </p:nvGrpSpPr>
        <p:grpSpPr>
          <a:xfrm>
            <a:off x="331111" y="4227154"/>
            <a:ext cx="762985" cy="762897"/>
            <a:chOff x="8021087" y="4295195"/>
            <a:chExt cx="1136578" cy="1136447"/>
          </a:xfrm>
        </p:grpSpPr>
        <p:sp>
          <p:nvSpPr>
            <p:cNvPr id="2948" name="Google Shape;2948;p43"/>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43"/>
          <p:cNvGrpSpPr/>
          <p:nvPr/>
        </p:nvGrpSpPr>
        <p:grpSpPr>
          <a:xfrm>
            <a:off x="2156687" y="-1104765"/>
            <a:ext cx="2415313" cy="2415313"/>
            <a:chOff x="277450" y="4273200"/>
            <a:chExt cx="870289" cy="870289"/>
          </a:xfrm>
        </p:grpSpPr>
        <p:sp>
          <p:nvSpPr>
            <p:cNvPr id="2952" name="Google Shape;2952;p43"/>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43"/>
          <p:cNvSpPr txBox="1">
            <a:spLocks noGrp="1"/>
          </p:cNvSpPr>
          <p:nvPr>
            <p:ph type="title"/>
          </p:nvPr>
        </p:nvSpPr>
        <p:spPr>
          <a:xfrm>
            <a:off x="712600" y="1750775"/>
            <a:ext cx="3859500" cy="47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56" name="Google Shape;2956;p43"/>
          <p:cNvSpPr txBox="1">
            <a:spLocks noGrp="1"/>
          </p:cNvSpPr>
          <p:nvPr>
            <p:ph type="subTitle" idx="1"/>
          </p:nvPr>
        </p:nvSpPr>
        <p:spPr>
          <a:xfrm>
            <a:off x="712600" y="2388876"/>
            <a:ext cx="3859500" cy="130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08"/>
        <p:cNvGrpSpPr/>
        <p:nvPr/>
      </p:nvGrpSpPr>
      <p:grpSpPr>
        <a:xfrm>
          <a:off x="0" y="0"/>
          <a:ext cx="0" cy="0"/>
          <a:chOff x="0" y="0"/>
          <a:chExt cx="0" cy="0"/>
        </a:xfrm>
      </p:grpSpPr>
      <p:grpSp>
        <p:nvGrpSpPr>
          <p:cNvPr id="3409" name="Google Shape;3409;p53"/>
          <p:cNvGrpSpPr/>
          <p:nvPr/>
        </p:nvGrpSpPr>
        <p:grpSpPr>
          <a:xfrm>
            <a:off x="-1276737" y="3801730"/>
            <a:ext cx="2590965" cy="2590965"/>
            <a:chOff x="2924725" y="208150"/>
            <a:chExt cx="1242550" cy="1242550"/>
          </a:xfrm>
        </p:grpSpPr>
        <p:sp>
          <p:nvSpPr>
            <p:cNvPr id="3410" name="Google Shape;3410;p5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3"/>
            <p:cNvSpPr/>
            <p:nvPr/>
          </p:nvSpPr>
          <p:spPr>
            <a:xfrm>
              <a:off x="3188344"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3"/>
            <p:cNvSpPr/>
            <p:nvPr/>
          </p:nvSpPr>
          <p:spPr>
            <a:xfrm>
              <a:off x="3743642"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53"/>
          <p:cNvGrpSpPr/>
          <p:nvPr/>
        </p:nvGrpSpPr>
        <p:grpSpPr>
          <a:xfrm>
            <a:off x="8047423" y="153456"/>
            <a:ext cx="762954" cy="763070"/>
            <a:chOff x="940300" y="793900"/>
            <a:chExt cx="1313400" cy="1313600"/>
          </a:xfrm>
        </p:grpSpPr>
        <p:sp>
          <p:nvSpPr>
            <p:cNvPr id="3429" name="Google Shape;3429;p5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53"/>
          <p:cNvGrpSpPr/>
          <p:nvPr/>
        </p:nvGrpSpPr>
        <p:grpSpPr>
          <a:xfrm>
            <a:off x="333623" y="153443"/>
            <a:ext cx="762954" cy="763070"/>
            <a:chOff x="940300" y="793900"/>
            <a:chExt cx="1313400" cy="1313600"/>
          </a:xfrm>
        </p:grpSpPr>
        <p:sp>
          <p:nvSpPr>
            <p:cNvPr id="3466" name="Google Shape;3466;p5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53"/>
          <p:cNvGrpSpPr/>
          <p:nvPr/>
        </p:nvGrpSpPr>
        <p:grpSpPr>
          <a:xfrm>
            <a:off x="1096580" y="-2420972"/>
            <a:ext cx="552396" cy="4394832"/>
            <a:chOff x="7324500" y="2391875"/>
            <a:chExt cx="177300" cy="1410725"/>
          </a:xfrm>
        </p:grpSpPr>
        <p:sp>
          <p:nvSpPr>
            <p:cNvPr id="3503" name="Google Shape;3503;p5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53"/>
          <p:cNvGrpSpPr/>
          <p:nvPr/>
        </p:nvGrpSpPr>
        <p:grpSpPr>
          <a:xfrm>
            <a:off x="7425992" y="-2337550"/>
            <a:ext cx="552402" cy="3931583"/>
            <a:chOff x="6715575" y="2099409"/>
            <a:chExt cx="177450" cy="1262916"/>
          </a:xfrm>
        </p:grpSpPr>
        <p:sp>
          <p:nvSpPr>
            <p:cNvPr id="3506" name="Google Shape;3506;p53"/>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3"/>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53"/>
          <p:cNvGrpSpPr/>
          <p:nvPr/>
        </p:nvGrpSpPr>
        <p:grpSpPr>
          <a:xfrm>
            <a:off x="3816292" y="-3249122"/>
            <a:ext cx="552396" cy="4394832"/>
            <a:chOff x="7324500" y="2391875"/>
            <a:chExt cx="177300" cy="1410725"/>
          </a:xfrm>
        </p:grpSpPr>
        <p:sp>
          <p:nvSpPr>
            <p:cNvPr id="3509" name="Google Shape;3509;p5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53"/>
          <p:cNvGrpSpPr/>
          <p:nvPr/>
        </p:nvGrpSpPr>
        <p:grpSpPr>
          <a:xfrm>
            <a:off x="7457606" y="2036781"/>
            <a:ext cx="3332271" cy="3332271"/>
            <a:chOff x="2924725" y="208150"/>
            <a:chExt cx="1242550" cy="1242550"/>
          </a:xfrm>
        </p:grpSpPr>
        <p:sp>
          <p:nvSpPr>
            <p:cNvPr id="3512" name="Google Shape;3512;p5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3077"/>
        <p:cNvGrpSpPr/>
        <p:nvPr/>
      </p:nvGrpSpPr>
      <p:grpSpPr>
        <a:xfrm>
          <a:off x="0" y="0"/>
          <a:ext cx="0" cy="0"/>
          <a:chOff x="0" y="0"/>
          <a:chExt cx="0" cy="0"/>
        </a:xfrm>
      </p:grpSpPr>
      <p:sp>
        <p:nvSpPr>
          <p:cNvPr id="3078" name="Google Shape;3078;p47"/>
          <p:cNvSpPr txBox="1">
            <a:spLocks noGrp="1"/>
          </p:cNvSpPr>
          <p:nvPr>
            <p:ph type="title"/>
          </p:nvPr>
        </p:nvSpPr>
        <p:spPr>
          <a:xfrm>
            <a:off x="712600" y="3115063"/>
            <a:ext cx="3859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79" name="Google Shape;3079;p47"/>
          <p:cNvSpPr txBox="1">
            <a:spLocks noGrp="1"/>
          </p:cNvSpPr>
          <p:nvPr>
            <p:ph type="title" idx="2" hasCustomPrompt="1"/>
          </p:nvPr>
        </p:nvSpPr>
        <p:spPr>
          <a:xfrm>
            <a:off x="1997500" y="1397488"/>
            <a:ext cx="1289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80" name="Google Shape;3080;p47"/>
          <p:cNvSpPr txBox="1">
            <a:spLocks noGrp="1"/>
          </p:cNvSpPr>
          <p:nvPr>
            <p:ph type="subTitle" idx="1"/>
          </p:nvPr>
        </p:nvSpPr>
        <p:spPr>
          <a:xfrm>
            <a:off x="712603" y="3892863"/>
            <a:ext cx="38595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81" name="Google Shape;3081;p47"/>
          <p:cNvGrpSpPr/>
          <p:nvPr/>
        </p:nvGrpSpPr>
        <p:grpSpPr>
          <a:xfrm>
            <a:off x="7679007" y="-1160074"/>
            <a:ext cx="282290" cy="2005722"/>
            <a:chOff x="4378150" y="1221025"/>
            <a:chExt cx="351500" cy="2497475"/>
          </a:xfrm>
        </p:grpSpPr>
        <p:sp>
          <p:nvSpPr>
            <p:cNvPr id="3082" name="Google Shape;3082;p4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47"/>
          <p:cNvGrpSpPr/>
          <p:nvPr/>
        </p:nvGrpSpPr>
        <p:grpSpPr>
          <a:xfrm>
            <a:off x="6989422" y="3033115"/>
            <a:ext cx="2883963" cy="2883963"/>
            <a:chOff x="277450" y="4273200"/>
            <a:chExt cx="870289" cy="870289"/>
          </a:xfrm>
        </p:grpSpPr>
        <p:sp>
          <p:nvSpPr>
            <p:cNvPr id="3088" name="Google Shape;3088;p47"/>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1" name="Google Shape;3091;p47"/>
          <p:cNvGrpSpPr/>
          <p:nvPr/>
        </p:nvGrpSpPr>
        <p:grpSpPr>
          <a:xfrm>
            <a:off x="8184203" y="-1008006"/>
            <a:ext cx="494392" cy="2221777"/>
            <a:chOff x="2459900" y="3556775"/>
            <a:chExt cx="245575" cy="1103550"/>
          </a:xfrm>
        </p:grpSpPr>
        <p:sp>
          <p:nvSpPr>
            <p:cNvPr id="3092" name="Google Shape;3092;p47"/>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47"/>
          <p:cNvGrpSpPr/>
          <p:nvPr/>
        </p:nvGrpSpPr>
        <p:grpSpPr>
          <a:xfrm>
            <a:off x="8678607" y="-685899"/>
            <a:ext cx="282290" cy="2005722"/>
            <a:chOff x="4378150" y="1221025"/>
            <a:chExt cx="351500" cy="2497475"/>
          </a:xfrm>
        </p:grpSpPr>
        <p:sp>
          <p:nvSpPr>
            <p:cNvPr id="3104" name="Google Shape;3104;p4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47"/>
          <p:cNvGrpSpPr/>
          <p:nvPr/>
        </p:nvGrpSpPr>
        <p:grpSpPr>
          <a:xfrm>
            <a:off x="379924" y="210201"/>
            <a:ext cx="665361" cy="656157"/>
            <a:chOff x="379924" y="4310451"/>
            <a:chExt cx="665361" cy="656157"/>
          </a:xfrm>
        </p:grpSpPr>
        <p:sp>
          <p:nvSpPr>
            <p:cNvPr id="3110" name="Google Shape;3110;p47"/>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6672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884"/>
        <p:cNvGrpSpPr/>
        <p:nvPr/>
      </p:nvGrpSpPr>
      <p:grpSpPr>
        <a:xfrm>
          <a:off x="0" y="0"/>
          <a:ext cx="0" cy="0"/>
          <a:chOff x="0" y="0"/>
          <a:chExt cx="0" cy="0"/>
        </a:xfrm>
      </p:grpSpPr>
      <p:grpSp>
        <p:nvGrpSpPr>
          <p:cNvPr id="2885" name="Google Shape;2885;p41"/>
          <p:cNvGrpSpPr/>
          <p:nvPr/>
        </p:nvGrpSpPr>
        <p:grpSpPr>
          <a:xfrm>
            <a:off x="6989422" y="-762060"/>
            <a:ext cx="2883963" cy="2883963"/>
            <a:chOff x="277450" y="4273200"/>
            <a:chExt cx="870289" cy="870289"/>
          </a:xfrm>
        </p:grpSpPr>
        <p:sp>
          <p:nvSpPr>
            <p:cNvPr id="2886" name="Google Shape;2886;p41"/>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41"/>
          <p:cNvGrpSpPr/>
          <p:nvPr/>
        </p:nvGrpSpPr>
        <p:grpSpPr>
          <a:xfrm>
            <a:off x="4324803" y="-1008006"/>
            <a:ext cx="494392" cy="2221777"/>
            <a:chOff x="2459900" y="3556775"/>
            <a:chExt cx="245575" cy="1103550"/>
          </a:xfrm>
        </p:grpSpPr>
        <p:sp>
          <p:nvSpPr>
            <p:cNvPr id="2890" name="Google Shape;2890;p41"/>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41"/>
          <p:cNvGrpSpPr/>
          <p:nvPr/>
        </p:nvGrpSpPr>
        <p:grpSpPr>
          <a:xfrm>
            <a:off x="379924" y="4277151"/>
            <a:ext cx="665361" cy="656157"/>
            <a:chOff x="379924" y="4310451"/>
            <a:chExt cx="665361" cy="656157"/>
          </a:xfrm>
        </p:grpSpPr>
        <p:sp>
          <p:nvSpPr>
            <p:cNvPr id="2902" name="Google Shape;2902;p41"/>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41"/>
          <p:cNvSpPr txBox="1">
            <a:spLocks noGrp="1"/>
          </p:cNvSpPr>
          <p:nvPr>
            <p:ph type="subTitle" idx="1"/>
          </p:nvPr>
        </p:nvSpPr>
        <p:spPr>
          <a:xfrm>
            <a:off x="712590" y="2681200"/>
            <a:ext cx="29076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6" name="Google Shape;2906;p41"/>
          <p:cNvSpPr txBox="1">
            <a:spLocks noGrp="1"/>
          </p:cNvSpPr>
          <p:nvPr>
            <p:ph type="title"/>
          </p:nvPr>
        </p:nvSpPr>
        <p:spPr>
          <a:xfrm>
            <a:off x="712590" y="1870100"/>
            <a:ext cx="298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4300">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30277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145"/>
        <p:cNvGrpSpPr/>
        <p:nvPr/>
      </p:nvGrpSpPr>
      <p:grpSpPr>
        <a:xfrm>
          <a:off x="0" y="0"/>
          <a:ext cx="0" cy="0"/>
          <a:chOff x="0" y="0"/>
          <a:chExt cx="0" cy="0"/>
        </a:xfrm>
      </p:grpSpPr>
      <p:grpSp>
        <p:nvGrpSpPr>
          <p:cNvPr id="2146" name="Google Shape;2146;p27"/>
          <p:cNvGrpSpPr/>
          <p:nvPr/>
        </p:nvGrpSpPr>
        <p:grpSpPr>
          <a:xfrm>
            <a:off x="7637230" y="-295031"/>
            <a:ext cx="1564732" cy="1777368"/>
            <a:chOff x="7637230" y="-495206"/>
            <a:chExt cx="1564732" cy="1777368"/>
          </a:xfrm>
        </p:grpSpPr>
        <p:sp>
          <p:nvSpPr>
            <p:cNvPr id="2147" name="Google Shape;2147;p27"/>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27"/>
          <p:cNvGrpSpPr/>
          <p:nvPr/>
        </p:nvGrpSpPr>
        <p:grpSpPr>
          <a:xfrm>
            <a:off x="6684807" y="-1415499"/>
            <a:ext cx="282290" cy="2005722"/>
            <a:chOff x="4378150" y="1221025"/>
            <a:chExt cx="351500" cy="2497475"/>
          </a:xfrm>
        </p:grpSpPr>
        <p:sp>
          <p:nvSpPr>
            <p:cNvPr id="2158" name="Google Shape;2158;p2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7"/>
          <p:cNvSpPr txBox="1">
            <a:spLocks noGrp="1"/>
          </p:cNvSpPr>
          <p:nvPr>
            <p:ph type="title"/>
          </p:nvPr>
        </p:nvSpPr>
        <p:spPr>
          <a:xfrm>
            <a:off x="1740800" y="148933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4" name="Google Shape;2164;p27"/>
          <p:cNvSpPr txBox="1">
            <a:spLocks noGrp="1"/>
          </p:cNvSpPr>
          <p:nvPr>
            <p:ph type="subTitle" idx="1"/>
          </p:nvPr>
        </p:nvSpPr>
        <p:spPr>
          <a:xfrm>
            <a:off x="1740800" y="1824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5" name="Google Shape;2165;p27"/>
          <p:cNvSpPr txBox="1">
            <a:spLocks noGrp="1"/>
          </p:cNvSpPr>
          <p:nvPr>
            <p:ph type="title" idx="2"/>
          </p:nvPr>
        </p:nvSpPr>
        <p:spPr>
          <a:xfrm>
            <a:off x="5697944" y="148933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6" name="Google Shape;2166;p27"/>
          <p:cNvSpPr txBox="1">
            <a:spLocks noGrp="1"/>
          </p:cNvSpPr>
          <p:nvPr>
            <p:ph type="subTitle" idx="3"/>
          </p:nvPr>
        </p:nvSpPr>
        <p:spPr>
          <a:xfrm>
            <a:off x="5697944" y="1824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7" name="Google Shape;2167;p27"/>
          <p:cNvSpPr txBox="1">
            <a:spLocks noGrp="1"/>
          </p:cNvSpPr>
          <p:nvPr>
            <p:ph type="title" idx="4"/>
          </p:nvPr>
        </p:nvSpPr>
        <p:spPr>
          <a:xfrm>
            <a:off x="1740800" y="378538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8" name="Google Shape;2168;p27"/>
          <p:cNvSpPr txBox="1">
            <a:spLocks noGrp="1"/>
          </p:cNvSpPr>
          <p:nvPr>
            <p:ph type="subTitle" idx="5"/>
          </p:nvPr>
        </p:nvSpPr>
        <p:spPr>
          <a:xfrm>
            <a:off x="1740800" y="41204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9" name="Google Shape;2169;p27"/>
          <p:cNvSpPr txBox="1">
            <a:spLocks noGrp="1"/>
          </p:cNvSpPr>
          <p:nvPr>
            <p:ph type="title" idx="6"/>
          </p:nvPr>
        </p:nvSpPr>
        <p:spPr>
          <a:xfrm>
            <a:off x="5697944" y="378538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0" name="Google Shape;2170;p27"/>
          <p:cNvSpPr txBox="1">
            <a:spLocks noGrp="1"/>
          </p:cNvSpPr>
          <p:nvPr>
            <p:ph type="subTitle" idx="7"/>
          </p:nvPr>
        </p:nvSpPr>
        <p:spPr>
          <a:xfrm>
            <a:off x="5697944" y="41204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1" name="Google Shape;2171;p27"/>
          <p:cNvSpPr txBox="1">
            <a:spLocks noGrp="1"/>
          </p:cNvSpPr>
          <p:nvPr>
            <p:ph type="title" idx="8"/>
          </p:nvPr>
        </p:nvSpPr>
        <p:spPr>
          <a:xfrm>
            <a:off x="5697945" y="2637360"/>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2" name="Google Shape;2172;p27"/>
          <p:cNvSpPr txBox="1">
            <a:spLocks noGrp="1"/>
          </p:cNvSpPr>
          <p:nvPr>
            <p:ph type="subTitle" idx="9"/>
          </p:nvPr>
        </p:nvSpPr>
        <p:spPr>
          <a:xfrm>
            <a:off x="5697945" y="297240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3" name="Google Shape;2173;p27"/>
          <p:cNvSpPr txBox="1">
            <a:spLocks noGrp="1"/>
          </p:cNvSpPr>
          <p:nvPr>
            <p:ph type="title" idx="13"/>
          </p:nvPr>
        </p:nvSpPr>
        <p:spPr>
          <a:xfrm>
            <a:off x="1740795" y="2637360"/>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4" name="Google Shape;2174;p27"/>
          <p:cNvSpPr txBox="1">
            <a:spLocks noGrp="1"/>
          </p:cNvSpPr>
          <p:nvPr>
            <p:ph type="subTitle" idx="14"/>
          </p:nvPr>
        </p:nvSpPr>
        <p:spPr>
          <a:xfrm>
            <a:off x="1740795" y="297240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5" name="Google Shape;2175;p2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4291941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89"/>
        <p:cNvGrpSpPr/>
        <p:nvPr/>
      </p:nvGrpSpPr>
      <p:grpSpPr>
        <a:xfrm>
          <a:off x="0" y="0"/>
          <a:ext cx="0" cy="0"/>
          <a:chOff x="0" y="0"/>
          <a:chExt cx="0" cy="0"/>
        </a:xfrm>
      </p:grpSpPr>
      <p:grpSp>
        <p:nvGrpSpPr>
          <p:cNvPr id="2590" name="Google Shape;2590;p34"/>
          <p:cNvGrpSpPr/>
          <p:nvPr/>
        </p:nvGrpSpPr>
        <p:grpSpPr>
          <a:xfrm>
            <a:off x="7637230" y="-295031"/>
            <a:ext cx="1564732" cy="1777368"/>
            <a:chOff x="7637230" y="-495206"/>
            <a:chExt cx="1564732" cy="1777368"/>
          </a:xfrm>
        </p:grpSpPr>
        <p:sp>
          <p:nvSpPr>
            <p:cNvPr id="2591" name="Google Shape;2591;p34"/>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4"/>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4"/>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4"/>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4"/>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4"/>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4"/>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4"/>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4"/>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4"/>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34"/>
          <p:cNvGrpSpPr/>
          <p:nvPr/>
        </p:nvGrpSpPr>
        <p:grpSpPr>
          <a:xfrm>
            <a:off x="6684807" y="-1415499"/>
            <a:ext cx="282290" cy="2005722"/>
            <a:chOff x="4378150" y="1221025"/>
            <a:chExt cx="351500" cy="2497475"/>
          </a:xfrm>
        </p:grpSpPr>
        <p:sp>
          <p:nvSpPr>
            <p:cNvPr id="2602" name="Google Shape;2602;p34"/>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4"/>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4"/>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4"/>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4"/>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34"/>
          <p:cNvGrpSpPr/>
          <p:nvPr/>
        </p:nvGrpSpPr>
        <p:grpSpPr>
          <a:xfrm>
            <a:off x="379924" y="4277151"/>
            <a:ext cx="665361" cy="656157"/>
            <a:chOff x="379924" y="4310451"/>
            <a:chExt cx="665361" cy="656157"/>
          </a:xfrm>
        </p:grpSpPr>
        <p:sp>
          <p:nvSpPr>
            <p:cNvPr id="2608" name="Google Shape;2608;p34"/>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4"/>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4"/>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677535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2"/>
        <p:cNvGrpSpPr/>
        <p:nvPr/>
      </p:nvGrpSpPr>
      <p:grpSpPr>
        <a:xfrm>
          <a:off x="0" y="0"/>
          <a:ext cx="0" cy="0"/>
          <a:chOff x="0" y="0"/>
          <a:chExt cx="0" cy="0"/>
        </a:xfrm>
      </p:grpSpPr>
      <p:sp>
        <p:nvSpPr>
          <p:cNvPr id="543" name="Google Shape;54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44" name="Google Shape;544;p6"/>
          <p:cNvGrpSpPr/>
          <p:nvPr/>
        </p:nvGrpSpPr>
        <p:grpSpPr>
          <a:xfrm>
            <a:off x="7761153" y="-1125415"/>
            <a:ext cx="2214473" cy="2214597"/>
            <a:chOff x="2924725" y="208150"/>
            <a:chExt cx="1242550" cy="1242550"/>
          </a:xfrm>
        </p:grpSpPr>
        <p:sp>
          <p:nvSpPr>
            <p:cNvPr id="545" name="Google Shape;545;p6"/>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6"/>
          <p:cNvGrpSpPr/>
          <p:nvPr/>
        </p:nvGrpSpPr>
        <p:grpSpPr>
          <a:xfrm>
            <a:off x="-2428894" y="2036781"/>
            <a:ext cx="3332271" cy="3332271"/>
            <a:chOff x="2924725" y="208150"/>
            <a:chExt cx="1242550" cy="1242550"/>
          </a:xfrm>
        </p:grpSpPr>
        <p:sp>
          <p:nvSpPr>
            <p:cNvPr id="564" name="Google Shape;564;p6"/>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6"/>
          <p:cNvGrpSpPr/>
          <p:nvPr/>
        </p:nvGrpSpPr>
        <p:grpSpPr>
          <a:xfrm>
            <a:off x="8047423" y="4226968"/>
            <a:ext cx="762954" cy="763070"/>
            <a:chOff x="940300" y="793900"/>
            <a:chExt cx="1313400" cy="1313600"/>
          </a:xfrm>
        </p:grpSpPr>
        <p:sp>
          <p:nvSpPr>
            <p:cNvPr id="583" name="Google Shape;583;p6"/>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6"/>
          <p:cNvGrpSpPr/>
          <p:nvPr/>
        </p:nvGrpSpPr>
        <p:grpSpPr>
          <a:xfrm>
            <a:off x="225206" y="-1862970"/>
            <a:ext cx="394386" cy="3137876"/>
            <a:chOff x="7324500" y="2391875"/>
            <a:chExt cx="177300" cy="1410725"/>
          </a:xfrm>
        </p:grpSpPr>
        <p:sp>
          <p:nvSpPr>
            <p:cNvPr id="620" name="Google Shape;620;p6"/>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a:off x="6788196" y="-2437239"/>
            <a:ext cx="468486" cy="3454967"/>
            <a:chOff x="7905800" y="2474325"/>
            <a:chExt cx="177450" cy="1308650"/>
          </a:xfrm>
        </p:grpSpPr>
        <p:sp>
          <p:nvSpPr>
            <p:cNvPr id="623" name="Google Shape;623;p6"/>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7860465" y="-1203375"/>
            <a:ext cx="368085" cy="2619666"/>
            <a:chOff x="6715575" y="2099409"/>
            <a:chExt cx="177450" cy="1262916"/>
          </a:xfrm>
        </p:grpSpPr>
        <p:sp>
          <p:nvSpPr>
            <p:cNvPr id="626" name="Google Shape;626;p6"/>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8966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10"/>
        <p:cNvGrpSpPr/>
        <p:nvPr/>
      </p:nvGrpSpPr>
      <p:grpSpPr>
        <a:xfrm>
          <a:off x="0" y="0"/>
          <a:ext cx="0" cy="0"/>
          <a:chOff x="0" y="0"/>
          <a:chExt cx="0" cy="0"/>
        </a:xfrm>
      </p:grpSpPr>
      <p:grpSp>
        <p:nvGrpSpPr>
          <p:cNvPr id="1711" name="Google Shape;1711;p20"/>
          <p:cNvGrpSpPr/>
          <p:nvPr/>
        </p:nvGrpSpPr>
        <p:grpSpPr>
          <a:xfrm>
            <a:off x="-729378" y="-776885"/>
            <a:ext cx="2883963" cy="2883963"/>
            <a:chOff x="277450" y="4273200"/>
            <a:chExt cx="870289" cy="870289"/>
          </a:xfrm>
        </p:grpSpPr>
        <p:sp>
          <p:nvSpPr>
            <p:cNvPr id="1712" name="Google Shape;1712;p20"/>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20"/>
          <p:cNvGrpSpPr/>
          <p:nvPr/>
        </p:nvGrpSpPr>
        <p:grpSpPr>
          <a:xfrm>
            <a:off x="7637230" y="-55006"/>
            <a:ext cx="1564732" cy="1777368"/>
            <a:chOff x="7637230" y="-495206"/>
            <a:chExt cx="1564732" cy="1777368"/>
          </a:xfrm>
        </p:grpSpPr>
        <p:sp>
          <p:nvSpPr>
            <p:cNvPr id="1716" name="Google Shape;1716;p20"/>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0"/>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0"/>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20"/>
          <p:cNvGrpSpPr/>
          <p:nvPr/>
        </p:nvGrpSpPr>
        <p:grpSpPr>
          <a:xfrm>
            <a:off x="6684807" y="-1415499"/>
            <a:ext cx="282290" cy="2005722"/>
            <a:chOff x="4378150" y="1221025"/>
            <a:chExt cx="351500" cy="2497475"/>
          </a:xfrm>
        </p:grpSpPr>
        <p:sp>
          <p:nvSpPr>
            <p:cNvPr id="1727" name="Google Shape;1727;p20"/>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20"/>
          <p:cNvGrpSpPr/>
          <p:nvPr/>
        </p:nvGrpSpPr>
        <p:grpSpPr>
          <a:xfrm>
            <a:off x="8049911" y="4223779"/>
            <a:ext cx="762985" cy="762897"/>
            <a:chOff x="8021087" y="4295195"/>
            <a:chExt cx="1136578" cy="1136447"/>
          </a:xfrm>
        </p:grpSpPr>
        <p:sp>
          <p:nvSpPr>
            <p:cNvPr id="1733" name="Google Shape;1733;p20"/>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0"/>
          <p:cNvSpPr txBox="1">
            <a:spLocks noGrp="1"/>
          </p:cNvSpPr>
          <p:nvPr>
            <p:ph type="title"/>
          </p:nvPr>
        </p:nvSpPr>
        <p:spPr>
          <a:xfrm>
            <a:off x="2190950" y="3555034"/>
            <a:ext cx="1984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7" name="Google Shape;1737;p20"/>
          <p:cNvSpPr txBox="1">
            <a:spLocks noGrp="1"/>
          </p:cNvSpPr>
          <p:nvPr>
            <p:ph type="subTitle" idx="1"/>
          </p:nvPr>
        </p:nvSpPr>
        <p:spPr>
          <a:xfrm>
            <a:off x="2190950" y="3896728"/>
            <a:ext cx="1984200" cy="48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8" name="Google Shape;1738;p20"/>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39" name="Google Shape;1739;p20"/>
          <p:cNvSpPr txBox="1">
            <a:spLocks noGrp="1"/>
          </p:cNvSpPr>
          <p:nvPr>
            <p:ph type="title" idx="3"/>
          </p:nvPr>
        </p:nvSpPr>
        <p:spPr>
          <a:xfrm>
            <a:off x="4968849" y="1616425"/>
            <a:ext cx="1984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0" name="Google Shape;1740;p20"/>
          <p:cNvSpPr txBox="1">
            <a:spLocks noGrp="1"/>
          </p:cNvSpPr>
          <p:nvPr>
            <p:ph type="subTitle" idx="4"/>
          </p:nvPr>
        </p:nvSpPr>
        <p:spPr>
          <a:xfrm>
            <a:off x="4968854" y="1958107"/>
            <a:ext cx="1984200" cy="48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0249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3192"/>
        <p:cNvGrpSpPr/>
        <p:nvPr/>
      </p:nvGrpSpPr>
      <p:grpSpPr>
        <a:xfrm>
          <a:off x="0" y="0"/>
          <a:ext cx="0" cy="0"/>
          <a:chOff x="0" y="0"/>
          <a:chExt cx="0" cy="0"/>
        </a:xfrm>
      </p:grpSpPr>
      <p:sp>
        <p:nvSpPr>
          <p:cNvPr id="3193" name="Google Shape;3193;p50"/>
          <p:cNvSpPr txBox="1">
            <a:spLocks noGrp="1"/>
          </p:cNvSpPr>
          <p:nvPr>
            <p:ph type="title"/>
          </p:nvPr>
        </p:nvSpPr>
        <p:spPr>
          <a:xfrm>
            <a:off x="712600" y="1143750"/>
            <a:ext cx="3800400" cy="285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300"/>
              <a:buNone/>
              <a:defRPr sz="46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194" name="Google Shape;3194;p50"/>
          <p:cNvGrpSpPr/>
          <p:nvPr/>
        </p:nvGrpSpPr>
        <p:grpSpPr>
          <a:xfrm>
            <a:off x="-1102288" y="-1104765"/>
            <a:ext cx="2415313" cy="2415313"/>
            <a:chOff x="277450" y="4273200"/>
            <a:chExt cx="870289" cy="870289"/>
          </a:xfrm>
        </p:grpSpPr>
        <p:sp>
          <p:nvSpPr>
            <p:cNvPr id="3195" name="Google Shape;3195;p50"/>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0"/>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0"/>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50"/>
          <p:cNvGrpSpPr/>
          <p:nvPr/>
        </p:nvGrpSpPr>
        <p:grpSpPr>
          <a:xfrm>
            <a:off x="4239324" y="4277151"/>
            <a:ext cx="665361" cy="656157"/>
            <a:chOff x="379924" y="4310451"/>
            <a:chExt cx="665361" cy="656157"/>
          </a:xfrm>
        </p:grpSpPr>
        <p:sp>
          <p:nvSpPr>
            <p:cNvPr id="3199" name="Google Shape;3199;p50"/>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0"/>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0"/>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50"/>
          <p:cNvGrpSpPr/>
          <p:nvPr/>
        </p:nvGrpSpPr>
        <p:grpSpPr>
          <a:xfrm>
            <a:off x="4572007" y="-829274"/>
            <a:ext cx="282290" cy="2005722"/>
            <a:chOff x="4378150" y="1221025"/>
            <a:chExt cx="351500" cy="2497475"/>
          </a:xfrm>
        </p:grpSpPr>
        <p:sp>
          <p:nvSpPr>
            <p:cNvPr id="3203" name="Google Shape;3203;p50"/>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0"/>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0"/>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0"/>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0"/>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2033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5"/>
        <p:cNvGrpSpPr/>
        <p:nvPr/>
      </p:nvGrpSpPr>
      <p:grpSpPr>
        <a:xfrm>
          <a:off x="0" y="0"/>
          <a:ext cx="0" cy="0"/>
          <a:chOff x="0" y="0"/>
          <a:chExt cx="0" cy="0"/>
        </a:xfrm>
      </p:grpSpPr>
      <p:sp>
        <p:nvSpPr>
          <p:cNvPr id="416" name="Google Shape;416;p5"/>
          <p:cNvSpPr txBox="1">
            <a:spLocks noGrp="1"/>
          </p:cNvSpPr>
          <p:nvPr>
            <p:ph type="subTitle" idx="1"/>
          </p:nvPr>
        </p:nvSpPr>
        <p:spPr>
          <a:xfrm>
            <a:off x="1290763" y="2684125"/>
            <a:ext cx="29076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300" b="1">
                <a:solidFill>
                  <a:schemeClr val="dk2"/>
                </a:solidFill>
                <a:latin typeface="Philosopher"/>
                <a:ea typeface="Philosopher"/>
                <a:cs typeface="Philosopher"/>
                <a:sym typeface="Philosopher"/>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7" name="Google Shape;417;p5"/>
          <p:cNvSpPr txBox="1">
            <a:spLocks noGrp="1"/>
          </p:cNvSpPr>
          <p:nvPr>
            <p:ph type="subTitle" idx="2"/>
          </p:nvPr>
        </p:nvSpPr>
        <p:spPr>
          <a:xfrm>
            <a:off x="4945638" y="2684125"/>
            <a:ext cx="29076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300" b="1">
                <a:solidFill>
                  <a:schemeClr val="dk2"/>
                </a:solidFill>
                <a:latin typeface="Philosopher"/>
                <a:ea typeface="Philosopher"/>
                <a:cs typeface="Philosopher"/>
                <a:sym typeface="Philosopher"/>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5"/>
          <p:cNvSpPr txBox="1">
            <a:spLocks noGrp="1"/>
          </p:cNvSpPr>
          <p:nvPr>
            <p:ph type="subTitle" idx="3"/>
          </p:nvPr>
        </p:nvSpPr>
        <p:spPr>
          <a:xfrm>
            <a:off x="1290763" y="3037640"/>
            <a:ext cx="2907600" cy="8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5"/>
          <p:cNvSpPr txBox="1">
            <a:spLocks noGrp="1"/>
          </p:cNvSpPr>
          <p:nvPr>
            <p:ph type="subTitle" idx="4"/>
          </p:nvPr>
        </p:nvSpPr>
        <p:spPr>
          <a:xfrm>
            <a:off x="4945638" y="3037640"/>
            <a:ext cx="2907600" cy="8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421" name="Google Shape;421;p5"/>
          <p:cNvGrpSpPr/>
          <p:nvPr/>
        </p:nvGrpSpPr>
        <p:grpSpPr>
          <a:xfrm>
            <a:off x="7832588" y="1276267"/>
            <a:ext cx="2590965" cy="2590965"/>
            <a:chOff x="2924725" y="208150"/>
            <a:chExt cx="1242550" cy="1242550"/>
          </a:xfrm>
        </p:grpSpPr>
        <p:sp>
          <p:nvSpPr>
            <p:cNvPr id="422" name="Google Shape;422;p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5"/>
          <p:cNvGrpSpPr/>
          <p:nvPr/>
        </p:nvGrpSpPr>
        <p:grpSpPr>
          <a:xfrm>
            <a:off x="8047423" y="4226968"/>
            <a:ext cx="762954" cy="763070"/>
            <a:chOff x="940300" y="793900"/>
            <a:chExt cx="1313400" cy="1313600"/>
          </a:xfrm>
        </p:grpSpPr>
        <p:sp>
          <p:nvSpPr>
            <p:cNvPr id="441" name="Google Shape;441;p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5"/>
          <p:cNvGrpSpPr/>
          <p:nvPr/>
        </p:nvGrpSpPr>
        <p:grpSpPr>
          <a:xfrm>
            <a:off x="5388811" y="-2250739"/>
            <a:ext cx="468486" cy="3454967"/>
            <a:chOff x="7905800" y="2474325"/>
            <a:chExt cx="177450" cy="1308650"/>
          </a:xfrm>
        </p:grpSpPr>
        <p:sp>
          <p:nvSpPr>
            <p:cNvPr id="478" name="Google Shape;478;p5"/>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5"/>
          <p:cNvGrpSpPr/>
          <p:nvPr/>
        </p:nvGrpSpPr>
        <p:grpSpPr>
          <a:xfrm>
            <a:off x="7133980" y="-1530500"/>
            <a:ext cx="368085" cy="2619666"/>
            <a:chOff x="6715575" y="2099409"/>
            <a:chExt cx="177450" cy="1262916"/>
          </a:xfrm>
        </p:grpSpPr>
        <p:sp>
          <p:nvSpPr>
            <p:cNvPr id="481" name="Google Shape;481;p5"/>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5"/>
          <p:cNvGrpSpPr/>
          <p:nvPr/>
        </p:nvGrpSpPr>
        <p:grpSpPr>
          <a:xfrm>
            <a:off x="333623" y="4226956"/>
            <a:ext cx="762954" cy="763070"/>
            <a:chOff x="940300" y="793900"/>
            <a:chExt cx="1313400" cy="1313600"/>
          </a:xfrm>
        </p:grpSpPr>
        <p:sp>
          <p:nvSpPr>
            <p:cNvPr id="484" name="Google Shape;484;p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5"/>
          <p:cNvGrpSpPr/>
          <p:nvPr/>
        </p:nvGrpSpPr>
        <p:grpSpPr>
          <a:xfrm flipH="1">
            <a:off x="8137929" y="-1530495"/>
            <a:ext cx="394386" cy="3137876"/>
            <a:chOff x="7324500" y="2391875"/>
            <a:chExt cx="177300" cy="1410725"/>
          </a:xfrm>
        </p:grpSpPr>
        <p:sp>
          <p:nvSpPr>
            <p:cNvPr id="521" name="Google Shape;521;p5"/>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5"/>
          <p:cNvGrpSpPr/>
          <p:nvPr/>
        </p:nvGrpSpPr>
        <p:grpSpPr>
          <a:xfrm>
            <a:off x="-1442947" y="-1125415"/>
            <a:ext cx="2214473" cy="2214597"/>
            <a:chOff x="2924725" y="208150"/>
            <a:chExt cx="1242550" cy="1242550"/>
          </a:xfrm>
        </p:grpSpPr>
        <p:sp>
          <p:nvSpPr>
            <p:cNvPr id="524" name="Google Shape;524;p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1328"/>
        <p:cNvGrpSpPr/>
        <p:nvPr/>
      </p:nvGrpSpPr>
      <p:grpSpPr>
        <a:xfrm>
          <a:off x="0" y="0"/>
          <a:ext cx="0" cy="0"/>
          <a:chOff x="0" y="0"/>
          <a:chExt cx="0" cy="0"/>
        </a:xfrm>
      </p:grpSpPr>
      <p:grpSp>
        <p:nvGrpSpPr>
          <p:cNvPr id="1329" name="Google Shape;1329;p14"/>
          <p:cNvGrpSpPr/>
          <p:nvPr/>
        </p:nvGrpSpPr>
        <p:grpSpPr>
          <a:xfrm>
            <a:off x="7559109" y="-1177130"/>
            <a:ext cx="2292602" cy="2292602"/>
            <a:chOff x="277450" y="4273200"/>
            <a:chExt cx="870289" cy="870289"/>
          </a:xfrm>
        </p:grpSpPr>
        <p:sp>
          <p:nvSpPr>
            <p:cNvPr id="1330" name="Google Shape;1330;p14"/>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14"/>
          <p:cNvGrpSpPr/>
          <p:nvPr/>
        </p:nvGrpSpPr>
        <p:grpSpPr>
          <a:xfrm>
            <a:off x="8047411" y="4227154"/>
            <a:ext cx="762985" cy="762897"/>
            <a:chOff x="8021087" y="4295195"/>
            <a:chExt cx="1136578" cy="1136447"/>
          </a:xfrm>
        </p:grpSpPr>
        <p:sp>
          <p:nvSpPr>
            <p:cNvPr id="1334" name="Google Shape;1334;p14"/>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14"/>
          <p:cNvGrpSpPr/>
          <p:nvPr/>
        </p:nvGrpSpPr>
        <p:grpSpPr>
          <a:xfrm>
            <a:off x="8413625" y="-933250"/>
            <a:ext cx="351500" cy="2497475"/>
            <a:chOff x="4378150" y="1221025"/>
            <a:chExt cx="351500" cy="2497475"/>
          </a:xfrm>
        </p:grpSpPr>
        <p:sp>
          <p:nvSpPr>
            <p:cNvPr id="1338" name="Google Shape;1338;p14"/>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14"/>
          <p:cNvGrpSpPr/>
          <p:nvPr/>
        </p:nvGrpSpPr>
        <p:grpSpPr>
          <a:xfrm>
            <a:off x="-1102288" y="3798860"/>
            <a:ext cx="2415313" cy="2415313"/>
            <a:chOff x="277450" y="4273200"/>
            <a:chExt cx="870289" cy="870289"/>
          </a:xfrm>
        </p:grpSpPr>
        <p:sp>
          <p:nvSpPr>
            <p:cNvPr id="1344" name="Google Shape;1344;p14"/>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4"/>
          <p:cNvGrpSpPr/>
          <p:nvPr/>
        </p:nvGrpSpPr>
        <p:grpSpPr>
          <a:xfrm>
            <a:off x="7790940" y="-1141731"/>
            <a:ext cx="494392" cy="2221777"/>
            <a:chOff x="2459900" y="3556775"/>
            <a:chExt cx="245575" cy="1103550"/>
          </a:xfrm>
        </p:grpSpPr>
        <p:sp>
          <p:nvSpPr>
            <p:cNvPr id="1348" name="Google Shape;1348;p14"/>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14"/>
          <p:cNvGrpSpPr/>
          <p:nvPr/>
        </p:nvGrpSpPr>
        <p:grpSpPr>
          <a:xfrm>
            <a:off x="172525" y="-1736325"/>
            <a:ext cx="351500" cy="2497475"/>
            <a:chOff x="4378150" y="1221025"/>
            <a:chExt cx="351500" cy="2497475"/>
          </a:xfrm>
        </p:grpSpPr>
        <p:sp>
          <p:nvSpPr>
            <p:cNvPr id="1360" name="Google Shape;1360;p14"/>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14"/>
          <p:cNvSpPr txBox="1">
            <a:spLocks noGrp="1"/>
          </p:cNvSpPr>
          <p:nvPr>
            <p:ph type="title"/>
          </p:nvPr>
        </p:nvSpPr>
        <p:spPr>
          <a:xfrm>
            <a:off x="720000" y="3080275"/>
            <a:ext cx="18858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6" name="Google Shape;1366;p14"/>
          <p:cNvSpPr txBox="1">
            <a:spLocks noGrp="1"/>
          </p:cNvSpPr>
          <p:nvPr>
            <p:ph type="title" idx="2" hasCustomPrompt="1"/>
          </p:nvPr>
        </p:nvSpPr>
        <p:spPr>
          <a:xfrm>
            <a:off x="1327049" y="2176559"/>
            <a:ext cx="67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7" name="Google Shape;1367;p14"/>
          <p:cNvSpPr txBox="1">
            <a:spLocks noGrp="1"/>
          </p:cNvSpPr>
          <p:nvPr>
            <p:ph type="subTitle" idx="1"/>
          </p:nvPr>
        </p:nvSpPr>
        <p:spPr>
          <a:xfrm>
            <a:off x="720000" y="3363899"/>
            <a:ext cx="188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8" name="Google Shape;1368;p14"/>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69" name="Google Shape;1369;p14"/>
          <p:cNvSpPr txBox="1">
            <a:spLocks noGrp="1"/>
          </p:cNvSpPr>
          <p:nvPr>
            <p:ph type="title" idx="4"/>
          </p:nvPr>
        </p:nvSpPr>
        <p:spPr>
          <a:xfrm>
            <a:off x="4598729" y="3080275"/>
            <a:ext cx="18858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0" name="Google Shape;1370;p14"/>
          <p:cNvSpPr txBox="1">
            <a:spLocks noGrp="1"/>
          </p:cNvSpPr>
          <p:nvPr>
            <p:ph type="title" idx="5" hasCustomPrompt="1"/>
          </p:nvPr>
        </p:nvSpPr>
        <p:spPr>
          <a:xfrm>
            <a:off x="5205774" y="2176559"/>
            <a:ext cx="67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1" name="Google Shape;1371;p14"/>
          <p:cNvSpPr txBox="1">
            <a:spLocks noGrp="1"/>
          </p:cNvSpPr>
          <p:nvPr>
            <p:ph type="subTitle" idx="6"/>
          </p:nvPr>
        </p:nvSpPr>
        <p:spPr>
          <a:xfrm>
            <a:off x="4598729" y="3363886"/>
            <a:ext cx="188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2" name="Google Shape;1372;p14"/>
          <p:cNvSpPr txBox="1">
            <a:spLocks noGrp="1"/>
          </p:cNvSpPr>
          <p:nvPr>
            <p:ph type="title" idx="7"/>
          </p:nvPr>
        </p:nvSpPr>
        <p:spPr>
          <a:xfrm>
            <a:off x="2659364" y="3080275"/>
            <a:ext cx="18858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3" name="Google Shape;1373;p14"/>
          <p:cNvSpPr txBox="1">
            <a:spLocks noGrp="1"/>
          </p:cNvSpPr>
          <p:nvPr>
            <p:ph type="title" idx="8" hasCustomPrompt="1"/>
          </p:nvPr>
        </p:nvSpPr>
        <p:spPr>
          <a:xfrm>
            <a:off x="3275661" y="2176559"/>
            <a:ext cx="67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4" name="Google Shape;1374;p14"/>
          <p:cNvSpPr txBox="1">
            <a:spLocks noGrp="1"/>
          </p:cNvSpPr>
          <p:nvPr>
            <p:ph type="subTitle" idx="9"/>
          </p:nvPr>
        </p:nvSpPr>
        <p:spPr>
          <a:xfrm>
            <a:off x="2659364" y="3363897"/>
            <a:ext cx="188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5" name="Google Shape;1375;p14"/>
          <p:cNvSpPr txBox="1">
            <a:spLocks noGrp="1"/>
          </p:cNvSpPr>
          <p:nvPr>
            <p:ph type="title" idx="13"/>
          </p:nvPr>
        </p:nvSpPr>
        <p:spPr>
          <a:xfrm>
            <a:off x="6538093" y="3080275"/>
            <a:ext cx="18858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6" name="Google Shape;1376;p14"/>
          <p:cNvSpPr txBox="1">
            <a:spLocks noGrp="1"/>
          </p:cNvSpPr>
          <p:nvPr>
            <p:ph type="title" idx="14" hasCustomPrompt="1"/>
          </p:nvPr>
        </p:nvSpPr>
        <p:spPr>
          <a:xfrm>
            <a:off x="7145161" y="2176559"/>
            <a:ext cx="67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7" name="Google Shape;1377;p14"/>
          <p:cNvSpPr txBox="1">
            <a:spLocks noGrp="1"/>
          </p:cNvSpPr>
          <p:nvPr>
            <p:ph type="subTitle" idx="15"/>
          </p:nvPr>
        </p:nvSpPr>
        <p:spPr>
          <a:xfrm>
            <a:off x="6538093" y="3363886"/>
            <a:ext cx="188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78"/>
        <p:cNvGrpSpPr/>
        <p:nvPr/>
      </p:nvGrpSpPr>
      <p:grpSpPr>
        <a:xfrm>
          <a:off x="0" y="0"/>
          <a:ext cx="0" cy="0"/>
          <a:chOff x="0" y="0"/>
          <a:chExt cx="0" cy="0"/>
        </a:xfrm>
      </p:grpSpPr>
      <p:sp>
        <p:nvSpPr>
          <p:cNvPr id="1379" name="Google Shape;1379;p15"/>
          <p:cNvSpPr txBox="1">
            <a:spLocks noGrp="1"/>
          </p:cNvSpPr>
          <p:nvPr>
            <p:ph type="title"/>
          </p:nvPr>
        </p:nvSpPr>
        <p:spPr>
          <a:xfrm>
            <a:off x="2290050" y="3179758"/>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0" name="Google Shape;1380;p15"/>
          <p:cNvSpPr txBox="1">
            <a:spLocks noGrp="1"/>
          </p:cNvSpPr>
          <p:nvPr>
            <p:ph type="subTitle" idx="1"/>
          </p:nvPr>
        </p:nvSpPr>
        <p:spPr>
          <a:xfrm>
            <a:off x="2206650" y="1431842"/>
            <a:ext cx="4730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81" name="Google Shape;1381;p15"/>
          <p:cNvGrpSpPr/>
          <p:nvPr/>
        </p:nvGrpSpPr>
        <p:grpSpPr>
          <a:xfrm>
            <a:off x="8047423" y="153456"/>
            <a:ext cx="762954" cy="763070"/>
            <a:chOff x="940300" y="793900"/>
            <a:chExt cx="1313400" cy="1313600"/>
          </a:xfrm>
        </p:grpSpPr>
        <p:sp>
          <p:nvSpPr>
            <p:cNvPr id="1382" name="Google Shape;1382;p1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15"/>
          <p:cNvGrpSpPr/>
          <p:nvPr/>
        </p:nvGrpSpPr>
        <p:grpSpPr>
          <a:xfrm>
            <a:off x="333623" y="4226956"/>
            <a:ext cx="762954" cy="763070"/>
            <a:chOff x="940300" y="793900"/>
            <a:chExt cx="1313400" cy="1313600"/>
          </a:xfrm>
        </p:grpSpPr>
        <p:sp>
          <p:nvSpPr>
            <p:cNvPr id="1419" name="Google Shape;1419;p1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15"/>
          <p:cNvGrpSpPr/>
          <p:nvPr/>
        </p:nvGrpSpPr>
        <p:grpSpPr>
          <a:xfrm>
            <a:off x="4324599" y="-2538451"/>
            <a:ext cx="468486" cy="3454967"/>
            <a:chOff x="7905800" y="2474325"/>
            <a:chExt cx="177450" cy="1308650"/>
          </a:xfrm>
        </p:grpSpPr>
        <p:sp>
          <p:nvSpPr>
            <p:cNvPr id="1456" name="Google Shape;1456;p15"/>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5"/>
          <p:cNvGrpSpPr/>
          <p:nvPr/>
        </p:nvGrpSpPr>
        <p:grpSpPr>
          <a:xfrm>
            <a:off x="1231168" y="0"/>
            <a:ext cx="368085" cy="2619666"/>
            <a:chOff x="6715575" y="2099409"/>
            <a:chExt cx="177450" cy="1262916"/>
          </a:xfrm>
        </p:grpSpPr>
        <p:sp>
          <p:nvSpPr>
            <p:cNvPr id="1459" name="Google Shape;1459;p15"/>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15"/>
          <p:cNvGrpSpPr/>
          <p:nvPr/>
        </p:nvGrpSpPr>
        <p:grpSpPr>
          <a:xfrm>
            <a:off x="7832588" y="1276267"/>
            <a:ext cx="2590965" cy="2590965"/>
            <a:chOff x="2924725" y="208150"/>
            <a:chExt cx="1242550" cy="1242550"/>
          </a:xfrm>
        </p:grpSpPr>
        <p:sp>
          <p:nvSpPr>
            <p:cNvPr id="1462" name="Google Shape;1462;p1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15"/>
          <p:cNvGrpSpPr/>
          <p:nvPr/>
        </p:nvGrpSpPr>
        <p:grpSpPr>
          <a:xfrm>
            <a:off x="-1442947" y="-1125415"/>
            <a:ext cx="2214473" cy="2214597"/>
            <a:chOff x="2924725" y="208150"/>
            <a:chExt cx="1242550" cy="1242550"/>
          </a:xfrm>
        </p:grpSpPr>
        <p:sp>
          <p:nvSpPr>
            <p:cNvPr id="1481" name="Google Shape;1481;p1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15"/>
          <p:cNvGrpSpPr/>
          <p:nvPr/>
        </p:nvGrpSpPr>
        <p:grpSpPr>
          <a:xfrm>
            <a:off x="7518421" y="-1240345"/>
            <a:ext cx="394386" cy="3137876"/>
            <a:chOff x="7324500" y="2391875"/>
            <a:chExt cx="177300" cy="1410725"/>
          </a:xfrm>
        </p:grpSpPr>
        <p:sp>
          <p:nvSpPr>
            <p:cNvPr id="1500" name="Google Shape;1500;p15"/>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502"/>
        <p:cNvGrpSpPr/>
        <p:nvPr/>
      </p:nvGrpSpPr>
      <p:grpSpPr>
        <a:xfrm>
          <a:off x="0" y="0"/>
          <a:ext cx="0" cy="0"/>
          <a:chOff x="0" y="0"/>
          <a:chExt cx="0" cy="0"/>
        </a:xfrm>
      </p:grpSpPr>
      <p:sp>
        <p:nvSpPr>
          <p:cNvPr id="1503" name="Google Shape;1503;p16"/>
          <p:cNvSpPr txBox="1">
            <a:spLocks noGrp="1"/>
          </p:cNvSpPr>
          <p:nvPr>
            <p:ph type="title"/>
          </p:nvPr>
        </p:nvSpPr>
        <p:spPr>
          <a:xfrm>
            <a:off x="712600" y="2983100"/>
            <a:ext cx="60435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4" name="Google Shape;1504;p16"/>
          <p:cNvSpPr txBox="1">
            <a:spLocks noGrp="1"/>
          </p:cNvSpPr>
          <p:nvPr>
            <p:ph type="subTitle" idx="1"/>
          </p:nvPr>
        </p:nvSpPr>
        <p:spPr>
          <a:xfrm>
            <a:off x="712600" y="1607075"/>
            <a:ext cx="6043500" cy="13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505" name="Google Shape;1505;p16"/>
          <p:cNvGrpSpPr/>
          <p:nvPr/>
        </p:nvGrpSpPr>
        <p:grpSpPr>
          <a:xfrm>
            <a:off x="210775" y="-1392437"/>
            <a:ext cx="351500" cy="2497475"/>
            <a:chOff x="4378150" y="1221025"/>
            <a:chExt cx="351500" cy="2497475"/>
          </a:xfrm>
        </p:grpSpPr>
        <p:sp>
          <p:nvSpPr>
            <p:cNvPr id="1506" name="Google Shape;1506;p16"/>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16"/>
          <p:cNvGrpSpPr/>
          <p:nvPr/>
        </p:nvGrpSpPr>
        <p:grpSpPr>
          <a:xfrm>
            <a:off x="7223750" y="3798860"/>
            <a:ext cx="2415313" cy="2415313"/>
            <a:chOff x="277450" y="4273200"/>
            <a:chExt cx="870289" cy="870289"/>
          </a:xfrm>
        </p:grpSpPr>
        <p:sp>
          <p:nvSpPr>
            <p:cNvPr id="1512" name="Google Shape;1512;p16"/>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16"/>
          <p:cNvGrpSpPr/>
          <p:nvPr/>
        </p:nvGrpSpPr>
        <p:grpSpPr>
          <a:xfrm>
            <a:off x="7434825" y="-239606"/>
            <a:ext cx="1749716" cy="2996783"/>
            <a:chOff x="7517700" y="-239606"/>
            <a:chExt cx="1749716" cy="2996783"/>
          </a:xfrm>
        </p:grpSpPr>
        <p:sp>
          <p:nvSpPr>
            <p:cNvPr id="1516" name="Google Shape;1516;p16"/>
            <p:cNvSpPr/>
            <p:nvPr/>
          </p:nvSpPr>
          <p:spPr>
            <a:xfrm>
              <a:off x="7539768" y="-215009"/>
              <a:ext cx="1700791" cy="716431"/>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7539768" y="-215009"/>
              <a:ext cx="1700791" cy="716431"/>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7517700" y="-239606"/>
              <a:ext cx="57213" cy="57321"/>
            </a:xfrm>
            <a:custGeom>
              <a:avLst/>
              <a:gdLst/>
              <a:ahLst/>
              <a:cxnLst/>
              <a:rect l="l" t="t" r="r" b="b"/>
              <a:pathLst>
                <a:path w="1063" h="1065" extrusionOk="0">
                  <a:moveTo>
                    <a:pt x="534" y="1"/>
                  </a:moveTo>
                  <a:cubicBezTo>
                    <a:pt x="499" y="1"/>
                    <a:pt x="463" y="4"/>
                    <a:pt x="429" y="11"/>
                  </a:cubicBezTo>
                  <a:cubicBezTo>
                    <a:pt x="393" y="20"/>
                    <a:pt x="357" y="29"/>
                    <a:pt x="331" y="38"/>
                  </a:cubicBezTo>
                  <a:cubicBezTo>
                    <a:pt x="295" y="56"/>
                    <a:pt x="259" y="65"/>
                    <a:pt x="232" y="92"/>
                  </a:cubicBezTo>
                  <a:cubicBezTo>
                    <a:pt x="206" y="109"/>
                    <a:pt x="179" y="127"/>
                    <a:pt x="152" y="154"/>
                  </a:cubicBezTo>
                  <a:cubicBezTo>
                    <a:pt x="134" y="181"/>
                    <a:pt x="108" y="208"/>
                    <a:pt x="90" y="234"/>
                  </a:cubicBezTo>
                  <a:cubicBezTo>
                    <a:pt x="72" y="261"/>
                    <a:pt x="54" y="297"/>
                    <a:pt x="36" y="324"/>
                  </a:cubicBezTo>
                  <a:cubicBezTo>
                    <a:pt x="27" y="359"/>
                    <a:pt x="18" y="395"/>
                    <a:pt x="9" y="431"/>
                  </a:cubicBezTo>
                  <a:cubicBezTo>
                    <a:pt x="0" y="457"/>
                    <a:pt x="0" y="493"/>
                    <a:pt x="0" y="529"/>
                  </a:cubicBezTo>
                  <a:cubicBezTo>
                    <a:pt x="0" y="672"/>
                    <a:pt x="54" y="805"/>
                    <a:pt x="152" y="903"/>
                  </a:cubicBezTo>
                  <a:cubicBezTo>
                    <a:pt x="259" y="1011"/>
                    <a:pt x="393" y="1064"/>
                    <a:pt x="527" y="1064"/>
                  </a:cubicBezTo>
                  <a:cubicBezTo>
                    <a:pt x="670" y="1064"/>
                    <a:pt x="803" y="1011"/>
                    <a:pt x="910" y="903"/>
                  </a:cubicBezTo>
                  <a:cubicBezTo>
                    <a:pt x="1009" y="805"/>
                    <a:pt x="1062" y="672"/>
                    <a:pt x="1062" y="529"/>
                  </a:cubicBezTo>
                  <a:cubicBezTo>
                    <a:pt x="1062" y="493"/>
                    <a:pt x="1062" y="457"/>
                    <a:pt x="1053" y="431"/>
                  </a:cubicBezTo>
                  <a:cubicBezTo>
                    <a:pt x="1044" y="395"/>
                    <a:pt x="1035" y="359"/>
                    <a:pt x="1017" y="324"/>
                  </a:cubicBezTo>
                  <a:cubicBezTo>
                    <a:pt x="1009" y="297"/>
                    <a:pt x="991" y="261"/>
                    <a:pt x="973" y="234"/>
                  </a:cubicBezTo>
                  <a:cubicBezTo>
                    <a:pt x="955" y="208"/>
                    <a:pt x="928" y="181"/>
                    <a:pt x="910" y="154"/>
                  </a:cubicBezTo>
                  <a:cubicBezTo>
                    <a:pt x="811" y="55"/>
                    <a:pt x="672"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7590684" y="-136267"/>
              <a:ext cx="1551918" cy="659272"/>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9210257" y="424295"/>
              <a:ext cx="57159" cy="56944"/>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8511156" y="1443424"/>
              <a:ext cx="320298" cy="303989"/>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8642698" y="454812"/>
              <a:ext cx="57213" cy="931506"/>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8663366" y="483123"/>
              <a:ext cx="15878" cy="983391"/>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7847094" y="781299"/>
              <a:ext cx="320298" cy="303667"/>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7978152" y="219016"/>
              <a:ext cx="57698" cy="557063"/>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7999304" y="247865"/>
              <a:ext cx="15393" cy="55604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8324823" y="381344"/>
              <a:ext cx="57698" cy="1431840"/>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8345975" y="410139"/>
              <a:ext cx="15393" cy="1481787"/>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8124119" y="1872658"/>
              <a:ext cx="459590" cy="239672"/>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8222560" y="1872658"/>
              <a:ext cx="262708" cy="239672"/>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8124119" y="2517990"/>
              <a:ext cx="459590" cy="239187"/>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8222560" y="2517990"/>
              <a:ext cx="262708" cy="239187"/>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8089565" y="2117066"/>
              <a:ext cx="528698" cy="395703"/>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6"/>
            <p:cNvSpPr/>
            <p:nvPr/>
          </p:nvSpPr>
          <p:spPr>
            <a:xfrm>
              <a:off x="8205283" y="2117066"/>
              <a:ext cx="297262" cy="395703"/>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6"/>
            <p:cNvSpPr/>
            <p:nvPr/>
          </p:nvSpPr>
          <p:spPr>
            <a:xfrm>
              <a:off x="8143818" y="2097852"/>
              <a:ext cx="420192" cy="35577"/>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6"/>
            <p:cNvSpPr/>
            <p:nvPr/>
          </p:nvSpPr>
          <p:spPr>
            <a:xfrm>
              <a:off x="8143818" y="2497860"/>
              <a:ext cx="420192" cy="35577"/>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6"/>
            <p:cNvSpPr/>
            <p:nvPr/>
          </p:nvSpPr>
          <p:spPr>
            <a:xfrm>
              <a:off x="8335856" y="1864047"/>
              <a:ext cx="35630" cy="35577"/>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6"/>
          <p:cNvGrpSpPr/>
          <p:nvPr/>
        </p:nvGrpSpPr>
        <p:grpSpPr>
          <a:xfrm>
            <a:off x="379924" y="4277151"/>
            <a:ext cx="665361" cy="656157"/>
            <a:chOff x="379924" y="4310451"/>
            <a:chExt cx="665361" cy="656157"/>
          </a:xfrm>
        </p:grpSpPr>
        <p:sp>
          <p:nvSpPr>
            <p:cNvPr id="1539" name="Google Shape;1539;p16"/>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6"/>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6"/>
          <p:cNvGrpSpPr/>
          <p:nvPr/>
        </p:nvGrpSpPr>
        <p:grpSpPr>
          <a:xfrm>
            <a:off x="3364350" y="-1644190"/>
            <a:ext cx="2415313" cy="2415313"/>
            <a:chOff x="277450" y="4273200"/>
            <a:chExt cx="870289" cy="870289"/>
          </a:xfrm>
        </p:grpSpPr>
        <p:sp>
          <p:nvSpPr>
            <p:cNvPr id="1543" name="Google Shape;1543;p16"/>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6"/>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6"/>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692"/>
        <p:cNvGrpSpPr/>
        <p:nvPr/>
      </p:nvGrpSpPr>
      <p:grpSpPr>
        <a:xfrm>
          <a:off x="0" y="0"/>
          <a:ext cx="0" cy="0"/>
          <a:chOff x="0" y="0"/>
          <a:chExt cx="0" cy="0"/>
        </a:xfrm>
      </p:grpSpPr>
      <p:grpSp>
        <p:nvGrpSpPr>
          <p:cNvPr id="1693" name="Google Shape;1693;p19"/>
          <p:cNvGrpSpPr/>
          <p:nvPr/>
        </p:nvGrpSpPr>
        <p:grpSpPr>
          <a:xfrm>
            <a:off x="6989422" y="-762060"/>
            <a:ext cx="2883963" cy="2883963"/>
            <a:chOff x="277450" y="4273200"/>
            <a:chExt cx="870289" cy="870289"/>
          </a:xfrm>
        </p:grpSpPr>
        <p:sp>
          <p:nvSpPr>
            <p:cNvPr id="1694" name="Google Shape;1694;p19"/>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9"/>
          <p:cNvGrpSpPr/>
          <p:nvPr/>
        </p:nvGrpSpPr>
        <p:grpSpPr>
          <a:xfrm>
            <a:off x="6989422" y="3033115"/>
            <a:ext cx="2883963" cy="2883963"/>
            <a:chOff x="277450" y="4273200"/>
            <a:chExt cx="870289" cy="870289"/>
          </a:xfrm>
        </p:grpSpPr>
        <p:sp>
          <p:nvSpPr>
            <p:cNvPr id="1698" name="Google Shape;1698;p19"/>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19"/>
          <p:cNvGrpSpPr/>
          <p:nvPr/>
        </p:nvGrpSpPr>
        <p:grpSpPr>
          <a:xfrm>
            <a:off x="8047411" y="4227154"/>
            <a:ext cx="762985" cy="762897"/>
            <a:chOff x="8021087" y="4295195"/>
            <a:chExt cx="1136578" cy="1136447"/>
          </a:xfrm>
        </p:grpSpPr>
        <p:sp>
          <p:nvSpPr>
            <p:cNvPr id="1702" name="Google Shape;1702;p19"/>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9"/>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9"/>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5" name="Google Shape;1705;p19"/>
          <p:cNvSpPr txBox="1">
            <a:spLocks noGrp="1"/>
          </p:cNvSpPr>
          <p:nvPr>
            <p:ph type="title"/>
          </p:nvPr>
        </p:nvSpPr>
        <p:spPr>
          <a:xfrm>
            <a:off x="1477000" y="1774488"/>
            <a:ext cx="32079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6" name="Google Shape;1706;p19"/>
          <p:cNvSpPr txBox="1">
            <a:spLocks noGrp="1"/>
          </p:cNvSpPr>
          <p:nvPr>
            <p:ph type="subTitle" idx="1"/>
          </p:nvPr>
        </p:nvSpPr>
        <p:spPr>
          <a:xfrm>
            <a:off x="1477000" y="2116187"/>
            <a:ext cx="3207900" cy="48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19"/>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08" name="Google Shape;1708;p19"/>
          <p:cNvSpPr txBox="1">
            <a:spLocks noGrp="1"/>
          </p:cNvSpPr>
          <p:nvPr>
            <p:ph type="title" idx="3"/>
          </p:nvPr>
        </p:nvSpPr>
        <p:spPr>
          <a:xfrm>
            <a:off x="1477017" y="3348661"/>
            <a:ext cx="32079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9" name="Google Shape;1709;p19"/>
          <p:cNvSpPr txBox="1">
            <a:spLocks noGrp="1"/>
          </p:cNvSpPr>
          <p:nvPr>
            <p:ph type="subTitle" idx="4"/>
          </p:nvPr>
        </p:nvSpPr>
        <p:spPr>
          <a:xfrm>
            <a:off x="1477025" y="3690350"/>
            <a:ext cx="3207900" cy="48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03"/>
        <p:cNvGrpSpPr/>
        <p:nvPr/>
      </p:nvGrpSpPr>
      <p:grpSpPr>
        <a:xfrm>
          <a:off x="0" y="0"/>
          <a:ext cx="0" cy="0"/>
          <a:chOff x="0" y="0"/>
          <a:chExt cx="0" cy="0"/>
        </a:xfrm>
      </p:grpSpPr>
      <p:sp>
        <p:nvSpPr>
          <p:cNvPr id="2504" name="Google Shape;2504;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505" name="Google Shape;2505;p33"/>
          <p:cNvGrpSpPr/>
          <p:nvPr/>
        </p:nvGrpSpPr>
        <p:grpSpPr>
          <a:xfrm>
            <a:off x="-1442947" y="-1125415"/>
            <a:ext cx="2214473" cy="2214597"/>
            <a:chOff x="2924725" y="208150"/>
            <a:chExt cx="1242550" cy="1242550"/>
          </a:xfrm>
        </p:grpSpPr>
        <p:sp>
          <p:nvSpPr>
            <p:cNvPr id="2506" name="Google Shape;2506;p3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33"/>
          <p:cNvGrpSpPr/>
          <p:nvPr/>
        </p:nvGrpSpPr>
        <p:grpSpPr>
          <a:xfrm>
            <a:off x="7832588" y="3801730"/>
            <a:ext cx="2590965" cy="2590965"/>
            <a:chOff x="2924725" y="208150"/>
            <a:chExt cx="1242550" cy="1242550"/>
          </a:xfrm>
        </p:grpSpPr>
        <p:sp>
          <p:nvSpPr>
            <p:cNvPr id="2525" name="Google Shape;2525;p3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33"/>
          <p:cNvGrpSpPr/>
          <p:nvPr/>
        </p:nvGrpSpPr>
        <p:grpSpPr>
          <a:xfrm>
            <a:off x="8047423" y="4226968"/>
            <a:ext cx="762954" cy="763070"/>
            <a:chOff x="940300" y="793900"/>
            <a:chExt cx="1313400" cy="1313600"/>
          </a:xfrm>
        </p:grpSpPr>
        <p:sp>
          <p:nvSpPr>
            <p:cNvPr id="2544" name="Google Shape;2544;p3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33"/>
          <p:cNvGrpSpPr/>
          <p:nvPr/>
        </p:nvGrpSpPr>
        <p:grpSpPr>
          <a:xfrm flipH="1">
            <a:off x="7597754" y="-2252020"/>
            <a:ext cx="394386" cy="3137876"/>
            <a:chOff x="7324500" y="2391875"/>
            <a:chExt cx="177300" cy="1410725"/>
          </a:xfrm>
        </p:grpSpPr>
        <p:sp>
          <p:nvSpPr>
            <p:cNvPr id="2581" name="Google Shape;2581;p3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33"/>
          <p:cNvGrpSpPr/>
          <p:nvPr/>
        </p:nvGrpSpPr>
        <p:grpSpPr>
          <a:xfrm flipH="1">
            <a:off x="8423989" y="-2004739"/>
            <a:ext cx="468486" cy="3454967"/>
            <a:chOff x="7905800" y="2474325"/>
            <a:chExt cx="177450" cy="1308650"/>
          </a:xfrm>
        </p:grpSpPr>
        <p:sp>
          <p:nvSpPr>
            <p:cNvPr id="2584" name="Google Shape;2584;p33"/>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3"/>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33"/>
          <p:cNvGrpSpPr/>
          <p:nvPr/>
        </p:nvGrpSpPr>
        <p:grpSpPr>
          <a:xfrm flipH="1">
            <a:off x="6483621" y="-1603875"/>
            <a:ext cx="368085" cy="2619666"/>
            <a:chOff x="6715575" y="2099409"/>
            <a:chExt cx="177450" cy="1262916"/>
          </a:xfrm>
        </p:grpSpPr>
        <p:sp>
          <p:nvSpPr>
            <p:cNvPr id="2587" name="Google Shape;2587;p33"/>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3"/>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CUSTOM_2">
    <p:spTree>
      <p:nvGrpSpPr>
        <p:cNvPr id="1" name="Shape 2907"/>
        <p:cNvGrpSpPr/>
        <p:nvPr/>
      </p:nvGrpSpPr>
      <p:grpSpPr>
        <a:xfrm>
          <a:off x="0" y="0"/>
          <a:ext cx="0" cy="0"/>
          <a:chOff x="0" y="0"/>
          <a:chExt cx="0" cy="0"/>
        </a:xfrm>
      </p:grpSpPr>
      <p:grpSp>
        <p:nvGrpSpPr>
          <p:cNvPr id="2908" name="Google Shape;2908;p42"/>
          <p:cNvGrpSpPr/>
          <p:nvPr/>
        </p:nvGrpSpPr>
        <p:grpSpPr>
          <a:xfrm>
            <a:off x="8184203" y="-1008006"/>
            <a:ext cx="494392" cy="2221777"/>
            <a:chOff x="2459900" y="3556775"/>
            <a:chExt cx="245575" cy="1103550"/>
          </a:xfrm>
        </p:grpSpPr>
        <p:sp>
          <p:nvSpPr>
            <p:cNvPr id="2909" name="Google Shape;2909;p42"/>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42"/>
          <p:cNvGrpSpPr/>
          <p:nvPr/>
        </p:nvGrpSpPr>
        <p:grpSpPr>
          <a:xfrm>
            <a:off x="-1102288" y="3798860"/>
            <a:ext cx="2415313" cy="2415313"/>
            <a:chOff x="277450" y="4273200"/>
            <a:chExt cx="870289" cy="870289"/>
          </a:xfrm>
        </p:grpSpPr>
        <p:sp>
          <p:nvSpPr>
            <p:cNvPr id="2921" name="Google Shape;2921;p42"/>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42"/>
          <p:cNvGrpSpPr/>
          <p:nvPr/>
        </p:nvGrpSpPr>
        <p:grpSpPr>
          <a:xfrm>
            <a:off x="-1102288" y="-1104765"/>
            <a:ext cx="2415313" cy="2415313"/>
            <a:chOff x="277450" y="4273200"/>
            <a:chExt cx="870289" cy="870289"/>
          </a:xfrm>
        </p:grpSpPr>
        <p:sp>
          <p:nvSpPr>
            <p:cNvPr id="2925" name="Google Shape;2925;p42"/>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42"/>
          <p:cNvGrpSpPr/>
          <p:nvPr/>
        </p:nvGrpSpPr>
        <p:grpSpPr>
          <a:xfrm>
            <a:off x="4396250" y="-1392437"/>
            <a:ext cx="351500" cy="2497475"/>
            <a:chOff x="4378150" y="1221025"/>
            <a:chExt cx="351500" cy="2497475"/>
          </a:xfrm>
        </p:grpSpPr>
        <p:sp>
          <p:nvSpPr>
            <p:cNvPr id="2929" name="Google Shape;2929;p42"/>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42"/>
          <p:cNvGrpSpPr/>
          <p:nvPr/>
        </p:nvGrpSpPr>
        <p:grpSpPr>
          <a:xfrm>
            <a:off x="8047411" y="4227154"/>
            <a:ext cx="762985" cy="762897"/>
            <a:chOff x="8021087" y="4295195"/>
            <a:chExt cx="1136578" cy="1136447"/>
          </a:xfrm>
        </p:grpSpPr>
        <p:sp>
          <p:nvSpPr>
            <p:cNvPr id="2935" name="Google Shape;2935;p42"/>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2"/>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2"/>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42"/>
          <p:cNvSpPr txBox="1">
            <a:spLocks noGrp="1"/>
          </p:cNvSpPr>
          <p:nvPr>
            <p:ph type="title"/>
          </p:nvPr>
        </p:nvSpPr>
        <p:spPr>
          <a:xfrm>
            <a:off x="4572000" y="1750775"/>
            <a:ext cx="3859500" cy="47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9" name="Google Shape;2939;p42"/>
          <p:cNvSpPr txBox="1">
            <a:spLocks noGrp="1"/>
          </p:cNvSpPr>
          <p:nvPr>
            <p:ph type="subTitle" idx="1"/>
          </p:nvPr>
        </p:nvSpPr>
        <p:spPr>
          <a:xfrm>
            <a:off x="4572000" y="2388876"/>
            <a:ext cx="3859500" cy="130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1pPr>
            <a:lvl2pPr lvl="1"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2pPr>
            <a:lvl3pPr lvl="2"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3pPr>
            <a:lvl4pPr lvl="3"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4pPr>
            <a:lvl5pPr lvl="4"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5pPr>
            <a:lvl6pPr lvl="5"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6pPr>
            <a:lvl7pPr lvl="6"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7pPr>
            <a:lvl8pPr lvl="7"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8pPr>
            <a:lvl9pPr lvl="8"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anrope"/>
              <a:buChar char="●"/>
              <a:defRPr>
                <a:solidFill>
                  <a:schemeClr val="accent1"/>
                </a:solidFill>
                <a:latin typeface="Manrope"/>
                <a:ea typeface="Manrope"/>
                <a:cs typeface="Manrope"/>
                <a:sym typeface="Manrope"/>
              </a:defRPr>
            </a:lvl1pPr>
            <a:lvl2pPr marL="914400" lvl="1"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2pPr>
            <a:lvl3pPr marL="1371600" lvl="2"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3pPr>
            <a:lvl4pPr marL="1828800" lvl="3"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4pPr>
            <a:lvl5pPr marL="2286000" lvl="4"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5pPr>
            <a:lvl6pPr marL="2743200" lvl="5"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6pPr>
            <a:lvl7pPr marL="3200400" lvl="6"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7pPr>
            <a:lvl8pPr marL="3657600" lvl="7"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8pPr>
            <a:lvl9pPr marL="4114800" lvl="8" indent="-317500">
              <a:lnSpc>
                <a:spcPct val="115000"/>
              </a:lnSpc>
              <a:spcBef>
                <a:spcPts val="1600"/>
              </a:spcBef>
              <a:spcAft>
                <a:spcPts val="1600"/>
              </a:spcAft>
              <a:buClr>
                <a:schemeClr val="accent1"/>
              </a:buClr>
              <a:buSzPts val="1400"/>
              <a:buFont typeface="Manrope"/>
              <a:buChar char="■"/>
              <a:defRPr>
                <a:solidFill>
                  <a:schemeClr val="accen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8" r:id="rId3"/>
    <p:sldLayoutId id="2147483660" r:id="rId4"/>
    <p:sldLayoutId id="2147483661" r:id="rId5"/>
    <p:sldLayoutId id="2147483662" r:id="rId6"/>
    <p:sldLayoutId id="2147483665" r:id="rId7"/>
    <p:sldLayoutId id="2147483679" r:id="rId8"/>
    <p:sldLayoutId id="2147483688" r:id="rId9"/>
    <p:sldLayoutId id="2147483689" r:id="rId10"/>
    <p:sldLayoutId id="2147483699" r:id="rId11"/>
    <p:sldLayoutId id="2147483703" r:id="rId12"/>
    <p:sldLayoutId id="2147483705" r:id="rId13"/>
    <p:sldLayoutId id="2147483706" r:id="rId14"/>
    <p:sldLayoutId id="2147483707" r:id="rId15"/>
    <p:sldLayoutId id="2147483708" r:id="rId16"/>
    <p:sldLayoutId id="2147483709" r:id="rId17"/>
    <p:sldLayoutId id="2147483710" r:id="rId18"/>
    <p:sldLayoutId id="214748369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9">
          <p15:clr>
            <a:srgbClr val="EA4335"/>
          </p15:clr>
        </p15:guide>
        <p15:guide id="2" orient="horz" pos="2901">
          <p15:clr>
            <a:srgbClr val="EA4335"/>
          </p15:clr>
        </p15:guide>
        <p15:guide id="3" pos="449">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pic>
        <p:nvPicPr>
          <p:cNvPr id="7" name="Picture 6" descr="A close-up of a logo&#10;&#10;Description automatically generated">
            <a:extLst>
              <a:ext uri="{FF2B5EF4-FFF2-40B4-BE49-F238E27FC236}">
                <a16:creationId xmlns:a16="http://schemas.microsoft.com/office/drawing/2014/main" id="{90F11A36-0605-8212-10E5-2045F2C6231E}"/>
              </a:ext>
            </a:extLst>
          </p:cNvPr>
          <p:cNvPicPr>
            <a:picLocks noChangeAspect="1"/>
          </p:cNvPicPr>
          <p:nvPr/>
        </p:nvPicPr>
        <p:blipFill>
          <a:blip r:embed="rId3"/>
          <a:stretch>
            <a:fillRect/>
          </a:stretch>
        </p:blipFill>
        <p:spPr>
          <a:xfrm>
            <a:off x="3761861" y="55288"/>
            <a:ext cx="1620279" cy="1080186"/>
          </a:xfrm>
          <a:prstGeom prst="rect">
            <a:avLst/>
          </a:prstGeom>
        </p:spPr>
      </p:pic>
      <p:sp>
        <p:nvSpPr>
          <p:cNvPr id="8" name="Google Shape;3561;p59">
            <a:extLst>
              <a:ext uri="{FF2B5EF4-FFF2-40B4-BE49-F238E27FC236}">
                <a16:creationId xmlns:a16="http://schemas.microsoft.com/office/drawing/2014/main" id="{40C6E7C5-6E9A-2970-6A98-88F280C03E0E}"/>
              </a:ext>
            </a:extLst>
          </p:cNvPr>
          <p:cNvSpPr txBox="1">
            <a:spLocks/>
          </p:cNvSpPr>
          <p:nvPr/>
        </p:nvSpPr>
        <p:spPr>
          <a:xfrm>
            <a:off x="650223" y="1018328"/>
            <a:ext cx="7843554" cy="91464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i="1" dirty="0">
                <a:solidFill>
                  <a:srgbClr val="BB984B"/>
                </a:solidFill>
                <a:latin typeface="Segoe UI Black" panose="020B0A02040204020203" pitchFamily="34" charset="0"/>
                <a:ea typeface="Segoe UI Black" panose="020B0A02040204020203" pitchFamily="34" charset="0"/>
                <a:cs typeface="Open Sans ExtraBold" panose="020B0906030804020204" pitchFamily="34" charset="0"/>
              </a:rPr>
              <a:t>Al-Maqraa</a:t>
            </a:r>
          </a:p>
        </p:txBody>
      </p:sp>
      <p:sp>
        <p:nvSpPr>
          <p:cNvPr id="10" name="TextBox 9">
            <a:extLst>
              <a:ext uri="{FF2B5EF4-FFF2-40B4-BE49-F238E27FC236}">
                <a16:creationId xmlns:a16="http://schemas.microsoft.com/office/drawing/2014/main" id="{A6608E75-306D-3A89-C1AD-BC19ED33E061}"/>
              </a:ext>
            </a:extLst>
          </p:cNvPr>
          <p:cNvSpPr txBox="1"/>
          <p:nvPr/>
        </p:nvSpPr>
        <p:spPr>
          <a:xfrm>
            <a:off x="1534602" y="3786618"/>
            <a:ext cx="6074796" cy="338554"/>
          </a:xfrm>
          <a:prstGeom prst="rect">
            <a:avLst/>
          </a:prstGeom>
          <a:noFill/>
        </p:spPr>
        <p:txBody>
          <a:bodyPr wrap="square">
            <a:spAutoFit/>
          </a:bodyPr>
          <a:lstStyle/>
          <a:p>
            <a:pPr marL="0" indent="0" algn="ctr"/>
            <a:r>
              <a:rPr lang="en-US" sz="1600" i="1" kern="0" dirty="0">
                <a:latin typeface="Times New Roman" panose="02020603050405020304" pitchFamily="18" charset="0"/>
                <a:cs typeface="Times New Roman" panose="02020603050405020304" pitchFamily="18" charset="0"/>
              </a:rPr>
              <a:t>Supervised by:</a:t>
            </a:r>
          </a:p>
        </p:txBody>
      </p:sp>
      <p:sp>
        <p:nvSpPr>
          <p:cNvPr id="11" name="Google Shape;3558;p59">
            <a:extLst>
              <a:ext uri="{FF2B5EF4-FFF2-40B4-BE49-F238E27FC236}">
                <a16:creationId xmlns:a16="http://schemas.microsoft.com/office/drawing/2014/main" id="{8889BADC-4B50-0140-BB23-AC2355B3A3AC}"/>
              </a:ext>
            </a:extLst>
          </p:cNvPr>
          <p:cNvSpPr txBox="1">
            <a:spLocks/>
          </p:cNvSpPr>
          <p:nvPr/>
        </p:nvSpPr>
        <p:spPr>
          <a:xfrm>
            <a:off x="2373465" y="3991017"/>
            <a:ext cx="4397070" cy="883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1pPr>
            <a:lvl2pPr marL="914400" marR="0" lvl="1"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2pPr>
            <a:lvl3pPr marL="1371600" marR="0" lvl="2"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3pPr>
            <a:lvl4pPr marL="1828800" marR="0" lvl="3"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4pPr>
            <a:lvl5pPr marL="2286000" marR="0" lvl="4"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5pPr>
            <a:lvl6pPr marL="2743200" marR="0" lvl="5"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6pPr>
            <a:lvl7pPr marL="3200400" marR="0" lvl="6"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7pPr>
            <a:lvl8pPr marL="3657600" marR="0" lvl="7"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8pPr>
            <a:lvl9pPr marL="4114800" marR="0" lvl="8"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9pPr>
          </a:lstStyle>
          <a:p>
            <a:pPr marL="0" indent="0" algn="ctr">
              <a:lnSpc>
                <a:spcPct val="107000"/>
              </a:lnSpc>
              <a:spcAft>
                <a:spcPts val="800"/>
              </a:spcAft>
              <a:buNone/>
            </a:pPr>
            <a:r>
              <a:rPr lang="en-US" sz="3600" b="1" i="1" kern="100" dirty="0">
                <a:solidFill>
                  <a:srgbClr val="11516D"/>
                </a:solidFill>
                <a:latin typeface="Bodoni MT" panose="02070603080606020203" pitchFamily="18" charset="0"/>
                <a:ea typeface="Calibri" panose="020F0502020204030204" pitchFamily="34" charset="0"/>
                <a:cs typeface="Arial" panose="020B0604020202020204" pitchFamily="34" charset="0"/>
              </a:rPr>
              <a:t>Dr. Hanaa Bayoumi</a:t>
            </a:r>
          </a:p>
        </p:txBody>
      </p:sp>
      <p:pic>
        <p:nvPicPr>
          <p:cNvPr id="15" name="Picture 14" descr="A black and gold logo&#10;&#10;Description automatically generated">
            <a:extLst>
              <a:ext uri="{FF2B5EF4-FFF2-40B4-BE49-F238E27FC236}">
                <a16:creationId xmlns:a16="http://schemas.microsoft.com/office/drawing/2014/main" id="{2C94655C-F00D-0181-E77D-C71BA87C543C}"/>
              </a:ext>
            </a:extLst>
          </p:cNvPr>
          <p:cNvPicPr>
            <a:picLocks noChangeAspect="1"/>
          </p:cNvPicPr>
          <p:nvPr/>
        </p:nvPicPr>
        <p:blipFill>
          <a:blip r:embed="rId4"/>
          <a:stretch>
            <a:fillRect/>
          </a:stretch>
        </p:blipFill>
        <p:spPr>
          <a:xfrm>
            <a:off x="3298182" y="1729195"/>
            <a:ext cx="2547636" cy="2261822"/>
          </a:xfrm>
          <a:prstGeom prst="rect">
            <a:avLst/>
          </a:prstGeom>
        </p:spPr>
      </p:pic>
      <p:sp>
        <p:nvSpPr>
          <p:cNvPr id="19" name="TextBox 18">
            <a:extLst>
              <a:ext uri="{FF2B5EF4-FFF2-40B4-BE49-F238E27FC236}">
                <a16:creationId xmlns:a16="http://schemas.microsoft.com/office/drawing/2014/main" id="{C8399365-FF9E-26A1-BCC2-BCDBB01A9105}"/>
              </a:ext>
            </a:extLst>
          </p:cNvPr>
          <p:cNvSpPr txBox="1"/>
          <p:nvPr/>
        </p:nvSpPr>
        <p:spPr>
          <a:xfrm>
            <a:off x="1534602" y="4771550"/>
            <a:ext cx="6074796" cy="307777"/>
          </a:xfrm>
          <a:prstGeom prst="rect">
            <a:avLst/>
          </a:prstGeom>
          <a:noFill/>
        </p:spPr>
        <p:txBody>
          <a:bodyPr wrap="square" anchor="ctr">
            <a:spAutoFit/>
          </a:bodyPr>
          <a:lstStyle/>
          <a:p>
            <a:pPr marL="0" indent="0" algn="ctr"/>
            <a:r>
              <a:rPr lang="en-US" sz="1400" dirty="0">
                <a:solidFill>
                  <a:schemeClr val="tx1"/>
                </a:solidFill>
                <a:latin typeface="Times New Roman" panose="02020603050405020304" pitchFamily="18" charset="0"/>
                <a:cs typeface="Times New Roman" panose="02020603050405020304" pitchFamily="18" charset="0"/>
              </a:rPr>
              <a:t>Midyear Presentation</a:t>
            </a:r>
          </a:p>
        </p:txBody>
      </p:sp>
    </p:spTree>
    <p:extLst>
      <p:ext uri="{BB962C8B-B14F-4D97-AF65-F5344CB8AC3E}">
        <p14:creationId xmlns:p14="http://schemas.microsoft.com/office/powerpoint/2010/main" val="28516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0" name="Google Shape;3760;p72"/>
          <p:cNvSpPr txBox="1">
            <a:spLocks noGrp="1"/>
          </p:cNvSpPr>
          <p:nvPr>
            <p:ph type="subTitle" idx="1"/>
          </p:nvPr>
        </p:nvSpPr>
        <p:spPr>
          <a:xfrm>
            <a:off x="282249" y="191728"/>
            <a:ext cx="5008208" cy="4951771"/>
          </a:xfrm>
          <a:prstGeom prst="rect">
            <a:avLst/>
          </a:prstGeom>
        </p:spPr>
        <p:txBody>
          <a:bodyPr spcFirstLastPara="1" wrap="square" lIns="91425" tIns="91425" rIns="91425" bIns="91425" anchor="ctr" anchorCtr="0">
            <a:noAutofit/>
          </a:bodyPr>
          <a:lstStyle/>
          <a:p>
            <a:pPr marL="0" lvl="0" indent="0"/>
            <a:endParaRPr lang="en-US" dirty="0"/>
          </a:p>
          <a:p>
            <a:pPr marL="285750" lvl="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lack of mosques in western countries is a major obstacle for Muslims to look  for guidance and teaching for the Quran.</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Fixed timing for sheikh instructions makes it difficult for people to study Quran at their convenience.</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absence of immediate feedback on individual recitation impedes the learning process.</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majority of systems available checks if the text has been committed to memory; they do not check if the pronunciation is correct.</a:t>
            </a:r>
          </a:p>
          <a:p>
            <a:pPr marL="285750" lvl="0" indent="-285750">
              <a:buFont typeface="Arial" panose="020B0604020202020204" pitchFamily="34" charset="0"/>
              <a:buChar char="•"/>
            </a:pPr>
            <a:endParaRPr lang="en-US" dirty="0"/>
          </a:p>
          <a:p>
            <a:pPr marL="0" lvl="0" indent="0"/>
            <a:endParaRPr dirty="0"/>
          </a:p>
        </p:txBody>
      </p:sp>
      <p:pic>
        <p:nvPicPr>
          <p:cNvPr id="2" name="Picture 1">
            <a:extLst>
              <a:ext uri="{FF2B5EF4-FFF2-40B4-BE49-F238E27FC236}">
                <a16:creationId xmlns:a16="http://schemas.microsoft.com/office/drawing/2014/main" id="{788B2170-3DCF-E5AC-5B71-D86D1CE444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457" y="517433"/>
            <a:ext cx="3680299" cy="3633653"/>
          </a:xfrm>
          <a:prstGeom prst="rect">
            <a:avLst/>
          </a:prstGeom>
          <a:noFill/>
          <a:ln>
            <a:noFill/>
          </a:ln>
        </p:spPr>
      </p:pic>
    </p:spTree>
    <p:extLst>
      <p:ext uri="{BB962C8B-B14F-4D97-AF65-F5344CB8AC3E}">
        <p14:creationId xmlns:p14="http://schemas.microsoft.com/office/powerpoint/2010/main" val="167144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760"/>
                                        </p:tgtEl>
                                        <p:attrNameLst>
                                          <p:attrName>style.visibility</p:attrName>
                                        </p:attrNameLst>
                                      </p:cBhvr>
                                      <p:to>
                                        <p:strVal val="visible"/>
                                      </p:to>
                                    </p:set>
                                    <p:animEffect transition="in" filter="fade">
                                      <p:cBhvr>
                                        <p:cTn id="10" dur="1000"/>
                                        <p:tgtEl>
                                          <p:spTgt spid="3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3"/>
        <p:cNvGrpSpPr/>
        <p:nvPr/>
      </p:nvGrpSpPr>
      <p:grpSpPr>
        <a:xfrm>
          <a:off x="0" y="0"/>
          <a:ext cx="0" cy="0"/>
          <a:chOff x="0" y="0"/>
          <a:chExt cx="0" cy="0"/>
        </a:xfrm>
      </p:grpSpPr>
      <p:sp>
        <p:nvSpPr>
          <p:cNvPr id="4104" name="Google Shape;4104;p82"/>
          <p:cNvSpPr txBox="1">
            <a:spLocks noGrp="1"/>
          </p:cNvSpPr>
          <p:nvPr>
            <p:ph type="title"/>
          </p:nvPr>
        </p:nvSpPr>
        <p:spPr>
          <a:xfrm>
            <a:off x="243840" y="1639945"/>
            <a:ext cx="5100320" cy="2251336"/>
          </a:xfrm>
          <a:prstGeom prst="rect">
            <a:avLst/>
          </a:prstGeom>
        </p:spPr>
        <p:txBody>
          <a:bodyPr spcFirstLastPara="1" wrap="square" lIns="91425" tIns="91425" rIns="91425" bIns="91425" anchor="ctr" anchorCtr="0">
            <a:noAutofit/>
          </a:bodyPr>
          <a:lstStyle/>
          <a:p>
            <a:pPr lvl="0" rtl="1"/>
            <a:r>
              <a:rPr lang="ar-EG" sz="3200" dirty="0">
                <a:solidFill>
                  <a:srgbClr val="11516D"/>
                </a:solidFill>
                <a:latin typeface="Manrope" panose="020B0604020202020204" charset="0"/>
                <a:cs typeface="Arial" panose="020B0604020202020204" pitchFamily="34" charset="0"/>
              </a:rPr>
              <a:t>"</a:t>
            </a:r>
            <a:r>
              <a:rPr lang="ar-EG" sz="3200" b="0" dirty="0">
                <a:solidFill>
                  <a:srgbClr val="11516D"/>
                </a:solidFill>
                <a:latin typeface="Manrope" panose="020B0604020202020204" charset="0"/>
                <a:cs typeface="Arial" panose="020B0604020202020204" pitchFamily="34" charset="0"/>
              </a:rPr>
              <a:t>روى الترمذي وأبو داود  واللفظ له ، عن عبد الله بن عمرو رضي الله عنهما قال : قال رسول الله صلى الله عليه وسلم : ( يُقَالُ لِصَاحِبِ الْقُرْآنِ : اقْرَأْ وَارْتَقِ وَرَتِّلْ ، كَمَا كُنْتَ تُرَتِّلُ فِي الدُّنْيَا ، فَإِنَّ مَنْزِلك عِنْدَ آخِرِ آيَةٍ تَقْرَؤُهَا ) </a:t>
            </a:r>
            <a:r>
              <a:rPr lang="ar-EG" sz="3200" dirty="0">
                <a:solidFill>
                  <a:srgbClr val="11516D"/>
                </a:solidFill>
                <a:latin typeface="Manrope" panose="020B0604020202020204" charset="0"/>
                <a:cs typeface="Arial" panose="020B0604020202020204" pitchFamily="34" charset="0"/>
              </a:rPr>
              <a:t>"</a:t>
            </a:r>
            <a:endParaRPr sz="3200" dirty="0">
              <a:solidFill>
                <a:srgbClr val="11516D"/>
              </a:solidFill>
              <a:latin typeface="Manrope" panose="020B0604020202020204" charset="0"/>
              <a:cs typeface="Arial" panose="020B0604020202020204" pitchFamily="34" charset="0"/>
            </a:endParaRPr>
          </a:p>
        </p:txBody>
      </p:sp>
    </p:spTree>
    <p:extLst>
      <p:ext uri="{BB962C8B-B14F-4D97-AF65-F5344CB8AC3E}">
        <p14:creationId xmlns:p14="http://schemas.microsoft.com/office/powerpoint/2010/main" val="32647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10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4</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Background</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96358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4897" name="Google Shape;4897;p104"/>
          <p:cNvSpPr txBox="1">
            <a:spLocks noGrp="1"/>
          </p:cNvSpPr>
          <p:nvPr>
            <p:ph type="subTitle" idx="3"/>
          </p:nvPr>
        </p:nvSpPr>
        <p:spPr>
          <a:xfrm>
            <a:off x="924560" y="1041346"/>
            <a:ext cx="7372496" cy="1433412"/>
          </a:xfrm>
          <a:prstGeom prst="rect">
            <a:avLst/>
          </a:prstGeom>
        </p:spPr>
        <p:txBody>
          <a:bodyPr spcFirstLastPara="1" wrap="square" lIns="91425" tIns="91425" rIns="91425" bIns="91425" anchor="ctr" anchorCtr="0">
            <a:noAutofit/>
          </a:bodyPr>
          <a:lstStyle/>
          <a:p>
            <a:pPr marL="0" indent="0" algn="l"/>
            <a:r>
              <a:rPr lang="en-GB" dirty="0">
                <a:latin typeface="Lucida Sans" panose="020B0602030504020204" pitchFamily="34" charset="0"/>
              </a:rPr>
              <a:t>Open-source UI software development toolkit created by Google, enabling the creation of natively compiled applications for mobile, web, and desktop from a single codebase. It uses the Dart programming language and provides a rich set of pre-designed widgets for building visually appealing and responsive user interfaces.</a:t>
            </a:r>
            <a:endParaRPr dirty="0">
              <a:latin typeface="Lucida Sans" panose="020B0602030504020204" pitchFamily="34" charset="0"/>
            </a:endParaRPr>
          </a:p>
        </p:txBody>
      </p:sp>
      <p:sp>
        <p:nvSpPr>
          <p:cNvPr id="4900" name="Google Shape;4900;p104"/>
          <p:cNvSpPr txBox="1">
            <a:spLocks noGrp="1"/>
          </p:cNvSpPr>
          <p:nvPr>
            <p:ph type="subTitle" idx="4"/>
          </p:nvPr>
        </p:nvSpPr>
        <p:spPr>
          <a:xfrm>
            <a:off x="924560" y="2961895"/>
            <a:ext cx="7050207" cy="16853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Lucida Sans" panose="020B0602030504020204" pitchFamily="34" charset="0"/>
              </a:rPr>
              <a:t>Is a free, open-source, cross-platform framework developed by Microsoft for building a variety of applications. It supports multiple programming languages and includes libraries and runtime for developing applications for web, desktop, mobile, gaming, IoT, and cloud platforms.</a:t>
            </a:r>
            <a:endParaRPr dirty="0">
              <a:latin typeface="Lucida Sans" panose="020B0602030504020204" pitchFamily="34" charset="0"/>
            </a:endParaRPr>
          </a:p>
        </p:txBody>
      </p:sp>
      <p:sp>
        <p:nvSpPr>
          <p:cNvPr id="7" name="Subtitle 6">
            <a:extLst>
              <a:ext uri="{FF2B5EF4-FFF2-40B4-BE49-F238E27FC236}">
                <a16:creationId xmlns:a16="http://schemas.microsoft.com/office/drawing/2014/main" id="{94EDFAA3-185F-8200-0D89-70F06F5B03E0}"/>
              </a:ext>
            </a:extLst>
          </p:cNvPr>
          <p:cNvSpPr>
            <a:spLocks noGrp="1"/>
          </p:cNvSpPr>
          <p:nvPr>
            <p:ph type="subTitle" idx="2"/>
          </p:nvPr>
        </p:nvSpPr>
        <p:spPr>
          <a:xfrm>
            <a:off x="0" y="727909"/>
            <a:ext cx="2907600" cy="347400"/>
          </a:xfrm>
        </p:spPr>
        <p:txBody>
          <a:bodyPr/>
          <a:lstStyle/>
          <a:p>
            <a:r>
              <a:rPr lang="en-GB"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Flutter</a:t>
            </a:r>
            <a:r>
              <a:rPr lang="en-GB"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en-GB"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n-US"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Subtitle 6">
            <a:extLst>
              <a:ext uri="{FF2B5EF4-FFF2-40B4-BE49-F238E27FC236}">
                <a16:creationId xmlns:a16="http://schemas.microsoft.com/office/drawing/2014/main" id="{ED9DD2BF-95CD-5464-3E7B-BA137FFA726E}"/>
              </a:ext>
            </a:extLst>
          </p:cNvPr>
          <p:cNvSpPr txBox="1">
            <a:spLocks/>
          </p:cNvSpPr>
          <p:nvPr/>
        </p:nvSpPr>
        <p:spPr>
          <a:xfrm>
            <a:off x="-1019019" y="2788195"/>
            <a:ext cx="4945638"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2500"/>
              <a:buFont typeface="Bebas Neue"/>
              <a:buNone/>
              <a:defRPr sz="2300" b="1" i="0" u="none" strike="noStrike" cap="none">
                <a:solidFill>
                  <a:schemeClr val="dk2"/>
                </a:solidFill>
                <a:latin typeface="Philosopher"/>
                <a:ea typeface="Philosopher"/>
                <a:cs typeface="Philosopher"/>
                <a:sym typeface="Philosopher"/>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9pPr>
          </a:lstStyle>
          <a:p>
            <a:r>
              <a:rPr lang="en-GB"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Dot NET :</a:t>
            </a:r>
            <a:endParaRPr lang="en-US"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09547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97">
                                            <p:txEl>
                                              <p:pRg st="0" end="0"/>
                                            </p:txEl>
                                          </p:spTgt>
                                        </p:tgtEl>
                                        <p:attrNameLst>
                                          <p:attrName>style.visibility</p:attrName>
                                        </p:attrNameLst>
                                      </p:cBhvr>
                                      <p:to>
                                        <p:strVal val="visible"/>
                                      </p:to>
                                    </p:set>
                                    <p:animEffect transition="in" filter="fade">
                                      <p:cBhvr>
                                        <p:cTn id="7" dur="500"/>
                                        <p:tgtEl>
                                          <p:spTgt spid="489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00">
                                            <p:txEl>
                                              <p:pRg st="0" end="0"/>
                                            </p:txEl>
                                          </p:spTgt>
                                        </p:tgtEl>
                                        <p:attrNameLst>
                                          <p:attrName>style.visibility</p:attrName>
                                        </p:attrNameLst>
                                      </p:cBhvr>
                                      <p:to>
                                        <p:strVal val="visible"/>
                                      </p:to>
                                    </p:set>
                                    <p:animEffect transition="in" filter="fade">
                                      <p:cBhvr>
                                        <p:cTn id="10" dur="500"/>
                                        <p:tgtEl>
                                          <p:spTgt spid="490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7" grpId="0" build="p"/>
      <p:bldP spid="4900" grpId="0" build="p"/>
      <p:bldP spid="7"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4897" name="Google Shape;4897;p104"/>
          <p:cNvSpPr txBox="1">
            <a:spLocks noGrp="1"/>
          </p:cNvSpPr>
          <p:nvPr>
            <p:ph type="subTitle" idx="3"/>
          </p:nvPr>
        </p:nvSpPr>
        <p:spPr>
          <a:xfrm>
            <a:off x="634415" y="1035745"/>
            <a:ext cx="7544386" cy="14334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Lucida Sans" panose="020B0602030504020204" pitchFamily="34" charset="0"/>
              </a:rPr>
              <a:t>refers to the preparation and manipulation of raw data before it is fed into a machine </a:t>
            </a:r>
            <a:r>
              <a:rPr lang="ar-EG" dirty="0">
                <a:latin typeface="Lucida Sans" panose="020B0602030504020204" pitchFamily="34" charset="0"/>
              </a:rPr>
              <a:t>  </a:t>
            </a:r>
            <a:r>
              <a:rPr lang="en-GB" dirty="0">
                <a:latin typeface="Lucida Sans" panose="020B0602030504020204" pitchFamily="34" charset="0"/>
              </a:rPr>
              <a:t>learning algorithm. This step involves tasks such as cleaning, normalization, handling </a:t>
            </a:r>
            <a:r>
              <a:rPr lang="ar-EG" dirty="0">
                <a:latin typeface="Lucida Sans" panose="020B0602030504020204" pitchFamily="34" charset="0"/>
              </a:rPr>
              <a:t> </a:t>
            </a:r>
            <a:r>
              <a:rPr lang="en-GB" dirty="0">
                <a:latin typeface="Lucida Sans" panose="020B0602030504020204" pitchFamily="34" charset="0"/>
              </a:rPr>
              <a:t>missing values, and feature engineering, ensuring that the data is in a suitable form for effective model training and analysis.</a:t>
            </a:r>
            <a:endParaRPr dirty="0">
              <a:latin typeface="Lucida Sans" panose="020B0602030504020204" pitchFamily="34" charset="0"/>
            </a:endParaRPr>
          </a:p>
        </p:txBody>
      </p:sp>
      <p:sp>
        <p:nvSpPr>
          <p:cNvPr id="7" name="Subtitle 6">
            <a:extLst>
              <a:ext uri="{FF2B5EF4-FFF2-40B4-BE49-F238E27FC236}">
                <a16:creationId xmlns:a16="http://schemas.microsoft.com/office/drawing/2014/main" id="{94EDFAA3-185F-8200-0D89-70F06F5B03E0}"/>
              </a:ext>
            </a:extLst>
          </p:cNvPr>
          <p:cNvSpPr>
            <a:spLocks noGrp="1"/>
          </p:cNvSpPr>
          <p:nvPr>
            <p:ph type="subTitle" idx="2"/>
          </p:nvPr>
        </p:nvSpPr>
        <p:spPr>
          <a:xfrm>
            <a:off x="550190" y="810761"/>
            <a:ext cx="2613132" cy="347400"/>
          </a:xfrm>
        </p:spPr>
        <p:txBody>
          <a:bodyPr/>
          <a:lstStyle/>
          <a:p>
            <a:r>
              <a:rPr lang="en-GB"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Preprocessing :</a:t>
            </a:r>
            <a:endParaRPr lang="en-US"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Google Shape;4897;p104">
            <a:extLst>
              <a:ext uri="{FF2B5EF4-FFF2-40B4-BE49-F238E27FC236}">
                <a16:creationId xmlns:a16="http://schemas.microsoft.com/office/drawing/2014/main" id="{B0A7B21E-E47E-C269-79D8-B498A8EF4E9F}"/>
              </a:ext>
            </a:extLst>
          </p:cNvPr>
          <p:cNvSpPr txBox="1">
            <a:spLocks/>
          </p:cNvSpPr>
          <p:nvPr/>
        </p:nvSpPr>
        <p:spPr>
          <a:xfrm>
            <a:off x="719530" y="3065789"/>
            <a:ext cx="7544386" cy="1433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lgn="l"/>
            <a:r>
              <a:rPr lang="en-GB" dirty="0">
                <a:latin typeface="Lucida Sans" panose="020B0602030504020204" pitchFamily="34" charset="0"/>
              </a:rPr>
              <a:t>an analog representation of sound waves, converted into an electrical signal, commonly used in telecommunications and audio processing. It captures the vocal nuances and frequencies, enabling communication and various applications in technology.</a:t>
            </a:r>
          </a:p>
        </p:txBody>
      </p:sp>
      <p:sp>
        <p:nvSpPr>
          <p:cNvPr id="3" name="Subtitle 6">
            <a:extLst>
              <a:ext uri="{FF2B5EF4-FFF2-40B4-BE49-F238E27FC236}">
                <a16:creationId xmlns:a16="http://schemas.microsoft.com/office/drawing/2014/main" id="{80CD98F2-49D1-6BC1-375D-AB0061B4BBDD}"/>
              </a:ext>
            </a:extLst>
          </p:cNvPr>
          <p:cNvSpPr txBox="1">
            <a:spLocks/>
          </p:cNvSpPr>
          <p:nvPr/>
        </p:nvSpPr>
        <p:spPr>
          <a:xfrm>
            <a:off x="550190" y="2952126"/>
            <a:ext cx="2318664"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2500"/>
              <a:buFont typeface="Bebas Neue"/>
              <a:buNone/>
              <a:defRPr sz="2300" b="1" i="0" u="none" strike="noStrike" cap="none">
                <a:solidFill>
                  <a:schemeClr val="dk2"/>
                </a:solidFill>
                <a:latin typeface="Philosopher"/>
                <a:ea typeface="Philosopher"/>
                <a:cs typeface="Philosopher"/>
                <a:sym typeface="Philosopher"/>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9pPr>
          </a:lstStyle>
          <a:p>
            <a:r>
              <a:rPr lang="en-US"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Voice Signal :</a:t>
            </a:r>
          </a:p>
        </p:txBody>
      </p:sp>
    </p:spTree>
    <p:extLst>
      <p:ext uri="{BB962C8B-B14F-4D97-AF65-F5344CB8AC3E}">
        <p14:creationId xmlns:p14="http://schemas.microsoft.com/office/powerpoint/2010/main" val="124467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97">
                                            <p:txEl>
                                              <p:pRg st="0" end="0"/>
                                            </p:txEl>
                                          </p:spTgt>
                                        </p:tgtEl>
                                        <p:attrNameLst>
                                          <p:attrName>style.visibility</p:attrName>
                                        </p:attrNameLst>
                                      </p:cBhvr>
                                      <p:to>
                                        <p:strVal val="visible"/>
                                      </p:to>
                                    </p:set>
                                    <p:animEffect transition="in" filter="fade">
                                      <p:cBhvr>
                                        <p:cTn id="7" dur="500"/>
                                        <p:tgtEl>
                                          <p:spTgt spid="489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7" grpId="0" build="p"/>
      <p:bldP spid="7" grpId="0" build="p"/>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4900" name="Google Shape;4900;p104"/>
          <p:cNvSpPr txBox="1">
            <a:spLocks noGrp="1"/>
          </p:cNvSpPr>
          <p:nvPr>
            <p:ph type="subTitle" idx="4"/>
          </p:nvPr>
        </p:nvSpPr>
        <p:spPr>
          <a:xfrm>
            <a:off x="566209" y="791742"/>
            <a:ext cx="7112172" cy="16853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Lucida Sans" panose="020B0602030504020204" pitchFamily="34" charset="0"/>
              </a:rPr>
              <a:t>A computational algorithm that learns patterns from data, making predictions or decisions without explicit programming. It is trained on labelled examples to generalize and perform tasks, ranging from image recognition to natural </a:t>
            </a:r>
            <a:r>
              <a:rPr lang="ar-EG" dirty="0">
                <a:latin typeface="Lucida Sans" panose="020B0602030504020204" pitchFamily="34" charset="0"/>
              </a:rPr>
              <a:t>	</a:t>
            </a:r>
            <a:r>
              <a:rPr lang="en-GB" dirty="0">
                <a:latin typeface="Lucida Sans" panose="020B0602030504020204" pitchFamily="34" charset="0"/>
              </a:rPr>
              <a:t>language processing.</a:t>
            </a:r>
            <a:endParaRPr dirty="0">
              <a:latin typeface="Lucida Sans" panose="020B0602030504020204" pitchFamily="34" charset="0"/>
            </a:endParaRPr>
          </a:p>
        </p:txBody>
      </p:sp>
      <p:sp>
        <p:nvSpPr>
          <p:cNvPr id="8" name="Subtitle 6">
            <a:extLst>
              <a:ext uri="{FF2B5EF4-FFF2-40B4-BE49-F238E27FC236}">
                <a16:creationId xmlns:a16="http://schemas.microsoft.com/office/drawing/2014/main" id="{ED9DD2BF-95CD-5464-3E7B-BA137FFA726E}"/>
              </a:ext>
            </a:extLst>
          </p:cNvPr>
          <p:cNvSpPr txBox="1">
            <a:spLocks/>
          </p:cNvSpPr>
          <p:nvPr/>
        </p:nvSpPr>
        <p:spPr>
          <a:xfrm>
            <a:off x="0" y="791742"/>
            <a:ext cx="4945638"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2500"/>
              <a:buFont typeface="Bebas Neue"/>
              <a:buNone/>
              <a:defRPr sz="2300" b="1" i="0" u="none" strike="noStrike" cap="none">
                <a:solidFill>
                  <a:schemeClr val="dk2"/>
                </a:solidFill>
                <a:latin typeface="Philosopher"/>
                <a:ea typeface="Philosopher"/>
                <a:cs typeface="Philosopher"/>
                <a:sym typeface="Philosopher"/>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1"/>
                </a:solidFill>
                <a:latin typeface="Bebas Neue"/>
                <a:ea typeface="Bebas Neue"/>
                <a:cs typeface="Bebas Neue"/>
                <a:sym typeface="Bebas Neue"/>
              </a:defRPr>
            </a:lvl9pPr>
          </a:lstStyle>
          <a:p>
            <a:r>
              <a:rPr lang="en-US"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Machine Learning (ML) model :</a:t>
            </a:r>
          </a:p>
        </p:txBody>
      </p:sp>
      <p:sp>
        <p:nvSpPr>
          <p:cNvPr id="15" name="TextBox 14">
            <a:extLst>
              <a:ext uri="{FF2B5EF4-FFF2-40B4-BE49-F238E27FC236}">
                <a16:creationId xmlns:a16="http://schemas.microsoft.com/office/drawing/2014/main" id="{4A739A71-68CB-4575-8133-F7EDA858E65D}"/>
              </a:ext>
            </a:extLst>
          </p:cNvPr>
          <p:cNvSpPr txBox="1"/>
          <p:nvPr/>
        </p:nvSpPr>
        <p:spPr>
          <a:xfrm>
            <a:off x="519366" y="2375906"/>
            <a:ext cx="3462727" cy="369332"/>
          </a:xfrm>
          <a:prstGeom prst="rect">
            <a:avLst/>
          </a:prstGeom>
          <a:noFill/>
        </p:spPr>
        <p:txBody>
          <a:bodyPr wrap="square">
            <a:spAutoFit/>
          </a:bodyPr>
          <a:lstStyle/>
          <a:p>
            <a:pPr algn="ctr"/>
            <a:r>
              <a:rPr lang="en-US" sz="1800" b="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HMM</a:t>
            </a:r>
            <a:r>
              <a:rPr lang="en-US" sz="1800" b="1" dirty="0">
                <a:solidFill>
                  <a:schemeClr val="dk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 : </a:t>
            </a:r>
            <a:r>
              <a:rPr lang="en-US" sz="1800" dirty="0">
                <a:solidFill>
                  <a:schemeClr val="accent1"/>
                </a:solidFill>
                <a:latin typeface="Lucida Sans" panose="020B0602030504020204" pitchFamily="34" charset="0"/>
                <a:sym typeface="Manrope"/>
              </a:rPr>
              <a:t>Hidden Markov Model </a:t>
            </a:r>
            <a:endParaRPr lang="en-US" sz="1800" dirty="0">
              <a:solidFill>
                <a:schemeClr val="accent1"/>
              </a:solidFill>
              <a:latin typeface="Lucida Sans" panose="020B0602030504020204" pitchFamily="34" charset="0"/>
              <a:sym typeface="Philosopher"/>
            </a:endParaRPr>
          </a:p>
        </p:txBody>
      </p:sp>
      <p:sp>
        <p:nvSpPr>
          <p:cNvPr id="17" name="TextBox 16">
            <a:extLst>
              <a:ext uri="{FF2B5EF4-FFF2-40B4-BE49-F238E27FC236}">
                <a16:creationId xmlns:a16="http://schemas.microsoft.com/office/drawing/2014/main" id="{88A055EF-6061-0A25-05BA-49D98333B88B}"/>
              </a:ext>
            </a:extLst>
          </p:cNvPr>
          <p:cNvSpPr txBox="1"/>
          <p:nvPr/>
        </p:nvSpPr>
        <p:spPr>
          <a:xfrm>
            <a:off x="294640" y="2765627"/>
            <a:ext cx="3462727" cy="369332"/>
          </a:xfrm>
          <a:prstGeom prst="rect">
            <a:avLst/>
          </a:prstGeom>
          <a:noFill/>
        </p:spPr>
        <p:txBody>
          <a:bodyPr wrap="square">
            <a:spAutoFit/>
          </a:bodyPr>
          <a:lstStyle/>
          <a:p>
            <a:pPr algn="ctr"/>
            <a:r>
              <a:rPr lang="en-US" sz="1800" b="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VQ</a:t>
            </a:r>
            <a:r>
              <a:rPr lang="en-US" sz="1800" b="1" dirty="0">
                <a:solidFill>
                  <a:schemeClr val="dk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 : </a:t>
            </a:r>
            <a:r>
              <a:rPr lang="en-US" sz="1800" dirty="0">
                <a:solidFill>
                  <a:schemeClr val="accent1"/>
                </a:solidFill>
                <a:latin typeface="Lucida Sans" panose="020B0602030504020204" pitchFamily="34" charset="0"/>
              </a:rPr>
              <a:t>Vector Quantization </a:t>
            </a:r>
            <a:endParaRPr lang="en-US" sz="1800" dirty="0">
              <a:solidFill>
                <a:schemeClr val="accent1"/>
              </a:solidFill>
              <a:latin typeface="Lucida Sans" panose="020B0602030504020204" pitchFamily="34" charset="0"/>
              <a:sym typeface="Philosopher"/>
            </a:endParaRPr>
          </a:p>
        </p:txBody>
      </p:sp>
      <p:sp>
        <p:nvSpPr>
          <p:cNvPr id="19" name="TextBox 18">
            <a:extLst>
              <a:ext uri="{FF2B5EF4-FFF2-40B4-BE49-F238E27FC236}">
                <a16:creationId xmlns:a16="http://schemas.microsoft.com/office/drawing/2014/main" id="{31885490-069E-4AEE-3608-23CA02E5FA3A}"/>
              </a:ext>
            </a:extLst>
          </p:cNvPr>
          <p:cNvSpPr txBox="1"/>
          <p:nvPr/>
        </p:nvSpPr>
        <p:spPr>
          <a:xfrm>
            <a:off x="356210" y="3154385"/>
            <a:ext cx="4060725" cy="369332"/>
          </a:xfrm>
          <a:prstGeom prst="rect">
            <a:avLst/>
          </a:prstGeom>
          <a:noFill/>
        </p:spPr>
        <p:txBody>
          <a:bodyPr wrap="square">
            <a:spAutoFit/>
          </a:bodyPr>
          <a:lstStyle/>
          <a:p>
            <a:pPr algn="ctr"/>
            <a:r>
              <a:rPr lang="en-US" sz="1800" b="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ANN</a:t>
            </a:r>
            <a:r>
              <a:rPr lang="en-US" sz="1800" b="1" dirty="0">
                <a:solidFill>
                  <a:schemeClr val="dk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 : </a:t>
            </a:r>
            <a:r>
              <a:rPr lang="en-US" sz="1800" dirty="0">
                <a:solidFill>
                  <a:schemeClr val="accent1"/>
                </a:solidFill>
                <a:latin typeface="Lucida Sans" panose="020B0602030504020204" pitchFamily="34" charset="0"/>
              </a:rPr>
              <a:t>Artificial Neural Network </a:t>
            </a:r>
            <a:endParaRPr lang="en-US" sz="1800" dirty="0">
              <a:solidFill>
                <a:schemeClr val="accent1"/>
              </a:solidFill>
              <a:latin typeface="Lucida Sans" panose="020B0602030504020204" pitchFamily="34" charset="0"/>
              <a:sym typeface="Philosopher"/>
            </a:endParaRPr>
          </a:p>
        </p:txBody>
      </p:sp>
      <p:sp>
        <p:nvSpPr>
          <p:cNvPr id="22" name="TextBox 21">
            <a:extLst>
              <a:ext uri="{FF2B5EF4-FFF2-40B4-BE49-F238E27FC236}">
                <a16:creationId xmlns:a16="http://schemas.microsoft.com/office/drawing/2014/main" id="{58603852-5AA3-0764-FBDC-77861D9FD8E9}"/>
              </a:ext>
            </a:extLst>
          </p:cNvPr>
          <p:cNvSpPr txBox="1"/>
          <p:nvPr/>
        </p:nvSpPr>
        <p:spPr>
          <a:xfrm>
            <a:off x="356210" y="3547038"/>
            <a:ext cx="5672168" cy="369332"/>
          </a:xfrm>
          <a:prstGeom prst="rect">
            <a:avLst/>
          </a:prstGeom>
          <a:noFill/>
        </p:spPr>
        <p:txBody>
          <a:bodyPr wrap="square">
            <a:spAutoFit/>
          </a:bodyPr>
          <a:lstStyle/>
          <a:p>
            <a:pPr algn="ctr"/>
            <a:r>
              <a:rPr lang="en-US" sz="1800" b="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MLLR</a:t>
            </a:r>
            <a:r>
              <a:rPr lang="en-US" sz="1800" b="1" dirty="0">
                <a:solidFill>
                  <a:schemeClr val="dk2"/>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rPr>
              <a:t> : </a:t>
            </a:r>
            <a:r>
              <a:rPr lang="en-US" sz="1800" dirty="0">
                <a:solidFill>
                  <a:schemeClr val="accent1"/>
                </a:solidFill>
                <a:latin typeface="Lucida Sans" panose="020B0602030504020204" pitchFamily="34" charset="0"/>
              </a:rPr>
              <a:t>maximum likelihood linear regression </a:t>
            </a:r>
            <a:endParaRPr lang="en-US" sz="1800" dirty="0">
              <a:solidFill>
                <a:schemeClr val="accent1"/>
              </a:solidFill>
              <a:latin typeface="Lucida Sans" panose="020B0602030504020204" pitchFamily="34" charset="0"/>
              <a:sym typeface="Philosopher"/>
            </a:endParaRPr>
          </a:p>
        </p:txBody>
      </p:sp>
    </p:spTree>
    <p:extLst>
      <p:ext uri="{BB962C8B-B14F-4D97-AF65-F5344CB8AC3E}">
        <p14:creationId xmlns:p14="http://schemas.microsoft.com/office/powerpoint/2010/main" val="1020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0">
                                            <p:txEl>
                                              <p:pRg st="0" end="0"/>
                                            </p:txEl>
                                          </p:spTgt>
                                        </p:tgtEl>
                                        <p:attrNameLst>
                                          <p:attrName>style.visibility</p:attrName>
                                        </p:attrNameLst>
                                      </p:cBhvr>
                                      <p:to>
                                        <p:strVal val="visible"/>
                                      </p:to>
                                    </p:set>
                                    <p:animEffect transition="in" filter="fade">
                                      <p:cBhvr>
                                        <p:cTn id="7" dur="500"/>
                                        <p:tgtEl>
                                          <p:spTgt spid="490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0" grpId="0" build="p"/>
      <p:bldP spid="8" grpId="0"/>
      <p:bldP spid="15" grpId="0"/>
      <p:bldP spid="17"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5</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Related Work</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71462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61"/>
          <p:cNvSpPr txBox="1">
            <a:spLocks noGrp="1"/>
          </p:cNvSpPr>
          <p:nvPr>
            <p:ph type="title"/>
          </p:nvPr>
        </p:nvSpPr>
        <p:spPr>
          <a:xfrm>
            <a:off x="1660463" y="1492682"/>
            <a:ext cx="5639779" cy="17149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Comm</a:t>
            </a:r>
            <a:r>
              <a:rPr lang="en-US" sz="4400" dirty="0" err="1">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ercial</a:t>
            </a:r>
            <a:r>
              <a:rPr lang="en"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4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Application</a:t>
            </a:r>
            <a:r>
              <a:rPr lang="en-US"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0" name="Google Shape;3610;p61"/>
          <p:cNvCxnSpPr/>
          <p:nvPr/>
        </p:nvCxnSpPr>
        <p:spPr>
          <a:xfrm>
            <a:off x="3214650" y="3733069"/>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7088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01"/>
                                        </p:tgtEl>
                                        <p:attrNameLst>
                                          <p:attrName>style.visibility</p:attrName>
                                        </p:attrNameLst>
                                      </p:cBhvr>
                                      <p:to>
                                        <p:strVal val="visible"/>
                                      </p:to>
                                    </p:set>
                                    <p:animEffect transition="in" filter="fade">
                                      <p:cBhvr>
                                        <p:cTn id="7" dur="500"/>
                                        <p:tgtEl>
                                          <p:spTgt spid="3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lt2"/>
        </a:solidFill>
        <a:effectLst/>
      </p:bgPr>
    </p:bg>
    <p:spTree>
      <p:nvGrpSpPr>
        <p:cNvPr id="1" name="Shape 4441"/>
        <p:cNvGrpSpPr/>
        <p:nvPr/>
      </p:nvGrpSpPr>
      <p:grpSpPr>
        <a:xfrm>
          <a:off x="0" y="0"/>
          <a:ext cx="0" cy="0"/>
          <a:chOff x="0" y="0"/>
          <a:chExt cx="0" cy="0"/>
        </a:xfrm>
      </p:grpSpPr>
      <p:grpSp>
        <p:nvGrpSpPr>
          <p:cNvPr id="18" name="Group 17">
            <a:extLst>
              <a:ext uri="{FF2B5EF4-FFF2-40B4-BE49-F238E27FC236}">
                <a16:creationId xmlns:a16="http://schemas.microsoft.com/office/drawing/2014/main" id="{F1695700-E71B-6BD4-2E5D-AB8AA133E21C}"/>
              </a:ext>
            </a:extLst>
          </p:cNvPr>
          <p:cNvGrpSpPr/>
          <p:nvPr/>
        </p:nvGrpSpPr>
        <p:grpSpPr>
          <a:xfrm>
            <a:off x="211700" y="641140"/>
            <a:ext cx="8720600" cy="3861219"/>
            <a:chOff x="147421" y="544286"/>
            <a:chExt cx="8720600" cy="3861219"/>
          </a:xfrm>
        </p:grpSpPr>
        <p:grpSp>
          <p:nvGrpSpPr>
            <p:cNvPr id="17" name="Group 16">
              <a:extLst>
                <a:ext uri="{FF2B5EF4-FFF2-40B4-BE49-F238E27FC236}">
                  <a16:creationId xmlns:a16="http://schemas.microsoft.com/office/drawing/2014/main" id="{0E313747-D633-7D1D-7168-4ABBE0219993}"/>
                </a:ext>
              </a:extLst>
            </p:cNvPr>
            <p:cNvGrpSpPr/>
            <p:nvPr/>
          </p:nvGrpSpPr>
          <p:grpSpPr>
            <a:xfrm>
              <a:off x="147421" y="544286"/>
              <a:ext cx="8720600" cy="3861219"/>
              <a:chOff x="147421" y="544286"/>
              <a:chExt cx="8720600" cy="3861219"/>
            </a:xfrm>
          </p:grpSpPr>
          <p:grpSp>
            <p:nvGrpSpPr>
              <p:cNvPr id="16" name="Group 15">
                <a:extLst>
                  <a:ext uri="{FF2B5EF4-FFF2-40B4-BE49-F238E27FC236}">
                    <a16:creationId xmlns:a16="http://schemas.microsoft.com/office/drawing/2014/main" id="{595092DF-A836-29A0-5E3C-60D80292D883}"/>
                  </a:ext>
                </a:extLst>
              </p:cNvPr>
              <p:cNvGrpSpPr/>
              <p:nvPr/>
            </p:nvGrpSpPr>
            <p:grpSpPr>
              <a:xfrm>
                <a:off x="147421" y="544286"/>
                <a:ext cx="8720600" cy="3861219"/>
                <a:chOff x="147421" y="544286"/>
                <a:chExt cx="8720600" cy="3861219"/>
              </a:xfrm>
            </p:grpSpPr>
            <p:graphicFrame>
              <p:nvGraphicFramePr>
                <p:cNvPr id="4444" name="Google Shape;4444;p91"/>
                <p:cNvGraphicFramePr/>
                <p:nvPr>
                  <p:extLst>
                    <p:ext uri="{D42A27DB-BD31-4B8C-83A1-F6EECF244321}">
                      <p14:modId xmlns:p14="http://schemas.microsoft.com/office/powerpoint/2010/main" val="1489572895"/>
                    </p:ext>
                  </p:extLst>
                </p:nvPr>
              </p:nvGraphicFramePr>
              <p:xfrm>
                <a:off x="147421" y="544286"/>
                <a:ext cx="8720600" cy="3861219"/>
              </p:xfrm>
              <a:graphic>
                <a:graphicData uri="http://schemas.openxmlformats.org/drawingml/2006/table">
                  <a:tbl>
                    <a:tblPr>
                      <a:noFill/>
                      <a:tableStyleId>{7075E631-2BA7-4319-ADB1-604EE95B7ECD}</a:tableStyleId>
                    </a:tblPr>
                    <a:tblGrid>
                      <a:gridCol w="3089057">
                        <a:extLst>
                          <a:ext uri="{9D8B030D-6E8A-4147-A177-3AD203B41FA5}">
                            <a16:colId xmlns:a16="http://schemas.microsoft.com/office/drawing/2014/main" val="20000"/>
                          </a:ext>
                        </a:extLst>
                      </a:gridCol>
                      <a:gridCol w="1850779">
                        <a:extLst>
                          <a:ext uri="{9D8B030D-6E8A-4147-A177-3AD203B41FA5}">
                            <a16:colId xmlns:a16="http://schemas.microsoft.com/office/drawing/2014/main" val="20001"/>
                          </a:ext>
                        </a:extLst>
                      </a:gridCol>
                      <a:gridCol w="2061029">
                        <a:extLst>
                          <a:ext uri="{9D8B030D-6E8A-4147-A177-3AD203B41FA5}">
                            <a16:colId xmlns:a16="http://schemas.microsoft.com/office/drawing/2014/main" val="20002"/>
                          </a:ext>
                        </a:extLst>
                      </a:gridCol>
                      <a:gridCol w="1719735">
                        <a:extLst>
                          <a:ext uri="{9D8B030D-6E8A-4147-A177-3AD203B41FA5}">
                            <a16:colId xmlns:a16="http://schemas.microsoft.com/office/drawing/2014/main" val="20003"/>
                          </a:ext>
                        </a:extLst>
                      </a:gridCol>
                    </a:tblGrid>
                    <a:tr h="900039">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400" b="0" i="0" u="none" strike="noStrike" cap="none" dirty="0">
                                <a:solidFill>
                                  <a:srgbClr val="5DFB78"/>
                                </a:solidFill>
                                <a:latin typeface="Open Sans ExtraBold" panose="020B0906030804020204" pitchFamily="34" charset="0"/>
                                <a:ea typeface="Open Sans ExtraBold" panose="020B0906030804020204" pitchFamily="34" charset="0"/>
                                <a:cs typeface="Open Sans ExtraBold" panose="020B0906030804020204" pitchFamily="34" charset="0"/>
                                <a:sym typeface="Arial"/>
                              </a:rPr>
                              <a:t>Tarteel</a:t>
                            </a:r>
                            <a:endParaRPr sz="2400" b="0" i="0" u="none" strike="noStrike" cap="none" dirty="0">
                              <a:solidFill>
                                <a:srgbClr val="5DFB78"/>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000" b="1" i="0" u="none" strike="noStrike" cap="none" dirty="0">
                                <a:solidFill>
                                  <a:srgbClr val="658A5C"/>
                                </a:solidFill>
                                <a:effectLst/>
                                <a:latin typeface="Times New Roman" panose="02020603050405020304" pitchFamily="18" charset="0"/>
                                <a:ea typeface="Calibri" panose="020F0502020204030204" pitchFamily="34" charset="0"/>
                                <a:cs typeface="Arial"/>
                                <a:sym typeface="Arial"/>
                              </a:rPr>
                              <a:t>Tamkeen</a:t>
                            </a:r>
                            <a:endParaRPr lang="en-US" sz="2400" b="1" i="0" u="none" strike="noStrike" cap="none" dirty="0">
                              <a:solidFill>
                                <a:srgbClr val="658A5C"/>
                              </a:solidFill>
                              <a:effectLst/>
                              <a:latin typeface="Times New Roman" panose="02020603050405020304" pitchFamily="18" charset="0"/>
                              <a:ea typeface="Calibri" panose="020F0502020204030204" pitchFamily="34" charset="0"/>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300" b="1" i="0" u="none" strike="noStrike" cap="none" dirty="0">
                                <a:solidFill>
                                  <a:srgbClr val="112E44"/>
                                </a:solidFill>
                                <a:latin typeface="Philosopher"/>
                                <a:ea typeface="Arial"/>
                                <a:cs typeface="Arial"/>
                                <a:sym typeface="Arial"/>
                              </a:rPr>
                              <a:t>Tasmee</a:t>
                            </a:r>
                            <a:endParaRPr lang="en-US" sz="2300" b="1" i="0" u="none" strike="noStrike" cap="none" dirty="0">
                              <a:solidFill>
                                <a:srgbClr val="112E44"/>
                              </a:solidFill>
                              <a:latin typeface="Philosopher"/>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Android &amp; IOS</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Free</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Support diacritics?</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Connect the verse with the next?</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Type of error the app focuses on</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447876327"/>
                        </a:ext>
                      </a:extLst>
                    </a:tr>
                    <a:tr h="49353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1400" b="0" i="0" u="none" strike="noStrike" cap="none" dirty="0">
                                <a:solidFill>
                                  <a:schemeClr val="accent1"/>
                                </a:solidFill>
                                <a:latin typeface="Manrope"/>
                                <a:ea typeface="Calibri" panose="020F0502020204030204" pitchFamily="34" charset="0"/>
                                <a:cs typeface="Arial"/>
                                <a:sym typeface="Arial"/>
                              </a:rPr>
                              <a:t>Streaks &amp; Session history</a:t>
                            </a:r>
                          </a:p>
                        </a:txBody>
                        <a:tcPr marL="68580" marR="68580" marT="0" marB="0"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630479355"/>
                        </a:ext>
                      </a:extLst>
                    </a:tr>
                  </a:tbl>
                </a:graphicData>
              </a:graphic>
            </p:graphicFrame>
            <p:pic>
              <p:nvPicPr>
                <p:cNvPr id="13" name="Picture 12">
                  <a:extLst>
                    <a:ext uri="{FF2B5EF4-FFF2-40B4-BE49-F238E27FC236}">
                      <a16:creationId xmlns:a16="http://schemas.microsoft.com/office/drawing/2014/main" id="{5009D888-05BA-4822-FBFA-4212C5956593}"/>
                    </a:ext>
                  </a:extLst>
                </p:cNvPr>
                <p:cNvPicPr>
                  <a:picLocks noChangeAspect="1"/>
                </p:cNvPicPr>
                <p:nvPr/>
              </p:nvPicPr>
              <p:blipFill>
                <a:blip r:embed="rId3"/>
                <a:stretch>
                  <a:fillRect/>
                </a:stretch>
              </p:blipFill>
              <p:spPr>
                <a:xfrm>
                  <a:off x="3302471" y="737995"/>
                  <a:ext cx="543816" cy="543816"/>
                </a:xfrm>
                <a:prstGeom prst="rect">
                  <a:avLst/>
                </a:prstGeom>
              </p:spPr>
            </p:pic>
          </p:grpSp>
          <p:pic>
            <p:nvPicPr>
              <p:cNvPr id="14" name="Picture 13">
                <a:extLst>
                  <a:ext uri="{FF2B5EF4-FFF2-40B4-BE49-F238E27FC236}">
                    <a16:creationId xmlns:a16="http://schemas.microsoft.com/office/drawing/2014/main" id="{99913B32-CBD2-7ABD-BBB4-EB77BA5F8D1F}"/>
                  </a:ext>
                </a:extLst>
              </p:cNvPr>
              <p:cNvPicPr>
                <a:picLocks noChangeAspect="1"/>
              </p:cNvPicPr>
              <p:nvPr/>
            </p:nvPicPr>
            <p:blipFill>
              <a:blip r:embed="rId4"/>
              <a:stretch>
                <a:fillRect/>
              </a:stretch>
            </p:blipFill>
            <p:spPr>
              <a:xfrm>
                <a:off x="5217886" y="615683"/>
                <a:ext cx="716357" cy="716357"/>
              </a:xfrm>
              <a:prstGeom prst="rect">
                <a:avLst/>
              </a:prstGeom>
            </p:spPr>
          </p:pic>
        </p:grpSp>
        <p:pic>
          <p:nvPicPr>
            <p:cNvPr id="15" name="Picture 14">
              <a:extLst>
                <a:ext uri="{FF2B5EF4-FFF2-40B4-BE49-F238E27FC236}">
                  <a16:creationId xmlns:a16="http://schemas.microsoft.com/office/drawing/2014/main" id="{CA4A90D9-29A7-9320-3A61-DD08565F5E94}"/>
                </a:ext>
              </a:extLst>
            </p:cNvPr>
            <p:cNvPicPr>
              <a:picLocks noChangeAspect="1"/>
            </p:cNvPicPr>
            <p:nvPr/>
          </p:nvPicPr>
          <p:blipFill>
            <a:blip r:embed="rId5"/>
            <a:stretch>
              <a:fillRect/>
            </a:stretch>
          </p:blipFill>
          <p:spPr>
            <a:xfrm>
              <a:off x="7157358" y="723160"/>
              <a:ext cx="573485" cy="573485"/>
            </a:xfrm>
            <a:prstGeom prst="rect">
              <a:avLst/>
            </a:prstGeom>
          </p:spPr>
        </p:pic>
      </p:grpSp>
      <p:grpSp>
        <p:nvGrpSpPr>
          <p:cNvPr id="22" name="Google Shape;4502;p91">
            <a:extLst>
              <a:ext uri="{FF2B5EF4-FFF2-40B4-BE49-F238E27FC236}">
                <a16:creationId xmlns:a16="http://schemas.microsoft.com/office/drawing/2014/main" id="{952B48B9-11CA-F975-4AC6-0AC79299439D}"/>
              </a:ext>
            </a:extLst>
          </p:cNvPr>
          <p:cNvGrpSpPr/>
          <p:nvPr/>
        </p:nvGrpSpPr>
        <p:grpSpPr>
          <a:xfrm>
            <a:off x="5953128" y="1604705"/>
            <a:ext cx="317645" cy="318757"/>
            <a:chOff x="5779408" y="3699191"/>
            <a:chExt cx="317645" cy="318757"/>
          </a:xfrm>
        </p:grpSpPr>
        <p:sp>
          <p:nvSpPr>
            <p:cNvPr id="23" name="Google Shape;4503;p91">
              <a:extLst>
                <a:ext uri="{FF2B5EF4-FFF2-40B4-BE49-F238E27FC236}">
                  <a16:creationId xmlns:a16="http://schemas.microsoft.com/office/drawing/2014/main" id="{72CABC0D-8A4A-39A9-911A-E6106E38CB0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04;p91">
              <a:extLst>
                <a:ext uri="{FF2B5EF4-FFF2-40B4-BE49-F238E27FC236}">
                  <a16:creationId xmlns:a16="http://schemas.microsoft.com/office/drawing/2014/main" id="{4B71D8D8-6523-3F3C-5C36-D187D9997B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502;p91">
            <a:extLst>
              <a:ext uri="{FF2B5EF4-FFF2-40B4-BE49-F238E27FC236}">
                <a16:creationId xmlns:a16="http://schemas.microsoft.com/office/drawing/2014/main" id="{5C297E29-31B6-3AD1-1331-718659BF48DE}"/>
              </a:ext>
            </a:extLst>
          </p:cNvPr>
          <p:cNvGrpSpPr/>
          <p:nvPr/>
        </p:nvGrpSpPr>
        <p:grpSpPr>
          <a:xfrm>
            <a:off x="3983377" y="2163258"/>
            <a:ext cx="317645" cy="318757"/>
            <a:chOff x="5779408" y="3699191"/>
            <a:chExt cx="317645" cy="318757"/>
          </a:xfrm>
        </p:grpSpPr>
        <p:sp>
          <p:nvSpPr>
            <p:cNvPr id="26" name="Google Shape;4503;p91">
              <a:extLst>
                <a:ext uri="{FF2B5EF4-FFF2-40B4-BE49-F238E27FC236}">
                  <a16:creationId xmlns:a16="http://schemas.microsoft.com/office/drawing/2014/main" id="{09C68B41-BC16-5CF5-1ECE-C723F268A55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04;p91">
              <a:extLst>
                <a:ext uri="{FF2B5EF4-FFF2-40B4-BE49-F238E27FC236}">
                  <a16:creationId xmlns:a16="http://schemas.microsoft.com/office/drawing/2014/main" id="{5C919DFA-484E-2E51-B6F7-65A667D19A8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445;p91">
            <a:extLst>
              <a:ext uri="{FF2B5EF4-FFF2-40B4-BE49-F238E27FC236}">
                <a16:creationId xmlns:a16="http://schemas.microsoft.com/office/drawing/2014/main" id="{C58A97FA-42CA-73C4-E34F-E798C77BD475}"/>
              </a:ext>
            </a:extLst>
          </p:cNvPr>
          <p:cNvGrpSpPr/>
          <p:nvPr/>
        </p:nvGrpSpPr>
        <p:grpSpPr>
          <a:xfrm>
            <a:off x="3948005" y="1627755"/>
            <a:ext cx="356196" cy="265631"/>
            <a:chOff x="5216456" y="3725484"/>
            <a:chExt cx="356196" cy="265631"/>
          </a:xfrm>
        </p:grpSpPr>
        <p:sp>
          <p:nvSpPr>
            <p:cNvPr id="29" name="Google Shape;4446;p91">
              <a:extLst>
                <a:ext uri="{FF2B5EF4-FFF2-40B4-BE49-F238E27FC236}">
                  <a16:creationId xmlns:a16="http://schemas.microsoft.com/office/drawing/2014/main" id="{AC07FDD7-B0FE-C715-0521-0B5C73B4314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447;p91">
              <a:extLst>
                <a:ext uri="{FF2B5EF4-FFF2-40B4-BE49-F238E27FC236}">
                  <a16:creationId xmlns:a16="http://schemas.microsoft.com/office/drawing/2014/main" id="{6FCD485D-C6FD-A577-69BE-7B0A9BA8E02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502;p91">
            <a:extLst>
              <a:ext uri="{FF2B5EF4-FFF2-40B4-BE49-F238E27FC236}">
                <a16:creationId xmlns:a16="http://schemas.microsoft.com/office/drawing/2014/main" id="{2BA14670-5AEE-B36F-B6A1-9362882AA09B}"/>
              </a:ext>
            </a:extLst>
          </p:cNvPr>
          <p:cNvGrpSpPr/>
          <p:nvPr/>
        </p:nvGrpSpPr>
        <p:grpSpPr>
          <a:xfrm>
            <a:off x="3983377" y="2613164"/>
            <a:ext cx="317645" cy="318757"/>
            <a:chOff x="5779408" y="3699191"/>
            <a:chExt cx="317645" cy="318757"/>
          </a:xfrm>
        </p:grpSpPr>
        <p:sp>
          <p:nvSpPr>
            <p:cNvPr id="4505" name="Google Shape;4503;p91">
              <a:extLst>
                <a:ext uri="{FF2B5EF4-FFF2-40B4-BE49-F238E27FC236}">
                  <a16:creationId xmlns:a16="http://schemas.microsoft.com/office/drawing/2014/main" id="{46738DB5-D991-74E3-38C0-4417842BD423}"/>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4;p91">
              <a:extLst>
                <a:ext uri="{FF2B5EF4-FFF2-40B4-BE49-F238E27FC236}">
                  <a16:creationId xmlns:a16="http://schemas.microsoft.com/office/drawing/2014/main" id="{622B3985-4A9F-86AE-3E5F-28ABF4D71EE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2;p91">
            <a:extLst>
              <a:ext uri="{FF2B5EF4-FFF2-40B4-BE49-F238E27FC236}">
                <a16:creationId xmlns:a16="http://schemas.microsoft.com/office/drawing/2014/main" id="{112F9F7F-5A39-4397-A5CE-8A55EE16158C}"/>
              </a:ext>
            </a:extLst>
          </p:cNvPr>
          <p:cNvGrpSpPr/>
          <p:nvPr/>
        </p:nvGrpSpPr>
        <p:grpSpPr>
          <a:xfrm>
            <a:off x="3983377" y="3135193"/>
            <a:ext cx="317645" cy="318757"/>
            <a:chOff x="5779408" y="3699191"/>
            <a:chExt cx="317645" cy="318757"/>
          </a:xfrm>
        </p:grpSpPr>
        <p:sp>
          <p:nvSpPr>
            <p:cNvPr id="4508" name="Google Shape;4503;p91">
              <a:extLst>
                <a:ext uri="{FF2B5EF4-FFF2-40B4-BE49-F238E27FC236}">
                  <a16:creationId xmlns:a16="http://schemas.microsoft.com/office/drawing/2014/main" id="{07F70B49-236C-671D-1205-B85C0254907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4;p91">
              <a:extLst>
                <a:ext uri="{FF2B5EF4-FFF2-40B4-BE49-F238E27FC236}">
                  <a16:creationId xmlns:a16="http://schemas.microsoft.com/office/drawing/2014/main" id="{AB466554-F1D2-7D2C-E59B-08D0C887020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445;p91">
            <a:extLst>
              <a:ext uri="{FF2B5EF4-FFF2-40B4-BE49-F238E27FC236}">
                <a16:creationId xmlns:a16="http://schemas.microsoft.com/office/drawing/2014/main" id="{C9BAB702-FAAC-7FDE-F6A2-B7FF14050F91}"/>
              </a:ext>
            </a:extLst>
          </p:cNvPr>
          <p:cNvGrpSpPr/>
          <p:nvPr/>
        </p:nvGrpSpPr>
        <p:grpSpPr>
          <a:xfrm>
            <a:off x="3983377" y="4104850"/>
            <a:ext cx="356196" cy="265631"/>
            <a:chOff x="5216456" y="3725484"/>
            <a:chExt cx="356196" cy="265631"/>
          </a:xfrm>
        </p:grpSpPr>
        <p:sp>
          <p:nvSpPr>
            <p:cNvPr id="4511" name="Google Shape;4446;p91">
              <a:extLst>
                <a:ext uri="{FF2B5EF4-FFF2-40B4-BE49-F238E27FC236}">
                  <a16:creationId xmlns:a16="http://schemas.microsoft.com/office/drawing/2014/main" id="{59EF2645-E40D-F4EF-F86E-0A62A06536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47;p91">
              <a:extLst>
                <a:ext uri="{FF2B5EF4-FFF2-40B4-BE49-F238E27FC236}">
                  <a16:creationId xmlns:a16="http://schemas.microsoft.com/office/drawing/2014/main" id="{BC9A9267-DE54-D19F-4733-457EF458C10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26" name="Google Shape;4445;p91">
            <a:extLst>
              <a:ext uri="{FF2B5EF4-FFF2-40B4-BE49-F238E27FC236}">
                <a16:creationId xmlns:a16="http://schemas.microsoft.com/office/drawing/2014/main" id="{1DB5D863-5A9B-AC95-A18B-69EAAD31D34D}"/>
              </a:ext>
            </a:extLst>
          </p:cNvPr>
          <p:cNvGrpSpPr/>
          <p:nvPr/>
        </p:nvGrpSpPr>
        <p:grpSpPr>
          <a:xfrm>
            <a:off x="5937266" y="2126828"/>
            <a:ext cx="356196" cy="265631"/>
            <a:chOff x="5216456" y="3725484"/>
            <a:chExt cx="356196" cy="265631"/>
          </a:xfrm>
        </p:grpSpPr>
        <p:sp>
          <p:nvSpPr>
            <p:cNvPr id="4427" name="Google Shape;4446;p91">
              <a:extLst>
                <a:ext uri="{FF2B5EF4-FFF2-40B4-BE49-F238E27FC236}">
                  <a16:creationId xmlns:a16="http://schemas.microsoft.com/office/drawing/2014/main" id="{C5702BDF-EFC7-426E-8ADB-3C7D2A974F1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8" name="Google Shape;4447;p91">
              <a:extLst>
                <a:ext uri="{FF2B5EF4-FFF2-40B4-BE49-F238E27FC236}">
                  <a16:creationId xmlns:a16="http://schemas.microsoft.com/office/drawing/2014/main" id="{0D5DCA88-B15B-E6BD-961E-5E27199CE2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29" name="Google Shape;4502;p91">
            <a:extLst>
              <a:ext uri="{FF2B5EF4-FFF2-40B4-BE49-F238E27FC236}">
                <a16:creationId xmlns:a16="http://schemas.microsoft.com/office/drawing/2014/main" id="{F0905D06-3523-2387-60C6-640E87BABC48}"/>
              </a:ext>
            </a:extLst>
          </p:cNvPr>
          <p:cNvGrpSpPr/>
          <p:nvPr/>
        </p:nvGrpSpPr>
        <p:grpSpPr>
          <a:xfrm>
            <a:off x="5975816" y="2613164"/>
            <a:ext cx="317645" cy="318757"/>
            <a:chOff x="5779408" y="3699191"/>
            <a:chExt cx="317645" cy="318757"/>
          </a:xfrm>
        </p:grpSpPr>
        <p:sp>
          <p:nvSpPr>
            <p:cNvPr id="4430" name="Google Shape;4503;p91">
              <a:extLst>
                <a:ext uri="{FF2B5EF4-FFF2-40B4-BE49-F238E27FC236}">
                  <a16:creationId xmlns:a16="http://schemas.microsoft.com/office/drawing/2014/main" id="{BF40221F-2795-A42D-9D10-535F3767C13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504;p91">
              <a:extLst>
                <a:ext uri="{FF2B5EF4-FFF2-40B4-BE49-F238E27FC236}">
                  <a16:creationId xmlns:a16="http://schemas.microsoft.com/office/drawing/2014/main" id="{FA0F03BF-732E-9DCA-6ACC-F65A7F42E0C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2" name="Google Shape;4502;p91">
            <a:extLst>
              <a:ext uri="{FF2B5EF4-FFF2-40B4-BE49-F238E27FC236}">
                <a16:creationId xmlns:a16="http://schemas.microsoft.com/office/drawing/2014/main" id="{49801898-0534-3176-01CA-6A56CCF58F02}"/>
              </a:ext>
            </a:extLst>
          </p:cNvPr>
          <p:cNvGrpSpPr/>
          <p:nvPr/>
        </p:nvGrpSpPr>
        <p:grpSpPr>
          <a:xfrm>
            <a:off x="5989439" y="4071682"/>
            <a:ext cx="317645" cy="318757"/>
            <a:chOff x="5779408" y="3699191"/>
            <a:chExt cx="317645" cy="318757"/>
          </a:xfrm>
        </p:grpSpPr>
        <p:sp>
          <p:nvSpPr>
            <p:cNvPr id="4433" name="Google Shape;4503;p91">
              <a:extLst>
                <a:ext uri="{FF2B5EF4-FFF2-40B4-BE49-F238E27FC236}">
                  <a16:creationId xmlns:a16="http://schemas.microsoft.com/office/drawing/2014/main" id="{F663CD7E-88E4-4473-6D0F-ACA2891F9EC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504;p91">
              <a:extLst>
                <a:ext uri="{FF2B5EF4-FFF2-40B4-BE49-F238E27FC236}">
                  <a16:creationId xmlns:a16="http://schemas.microsoft.com/office/drawing/2014/main" id="{9B37C9E4-AD23-6DF7-C3F9-2F3A3CF79BD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502;p91">
            <a:extLst>
              <a:ext uri="{FF2B5EF4-FFF2-40B4-BE49-F238E27FC236}">
                <a16:creationId xmlns:a16="http://schemas.microsoft.com/office/drawing/2014/main" id="{F9931436-31B4-57D4-59AF-A783F00DA1A3}"/>
              </a:ext>
            </a:extLst>
          </p:cNvPr>
          <p:cNvGrpSpPr/>
          <p:nvPr/>
        </p:nvGrpSpPr>
        <p:grpSpPr>
          <a:xfrm>
            <a:off x="7895688" y="4104850"/>
            <a:ext cx="317645" cy="318757"/>
            <a:chOff x="5779408" y="3699191"/>
            <a:chExt cx="317645" cy="318757"/>
          </a:xfrm>
        </p:grpSpPr>
        <p:sp>
          <p:nvSpPr>
            <p:cNvPr id="4436" name="Google Shape;4503;p91">
              <a:extLst>
                <a:ext uri="{FF2B5EF4-FFF2-40B4-BE49-F238E27FC236}">
                  <a16:creationId xmlns:a16="http://schemas.microsoft.com/office/drawing/2014/main" id="{2296AB26-68BC-ED15-B31C-306CD4D61E95}"/>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504;p91">
              <a:extLst>
                <a:ext uri="{FF2B5EF4-FFF2-40B4-BE49-F238E27FC236}">
                  <a16:creationId xmlns:a16="http://schemas.microsoft.com/office/drawing/2014/main" id="{429B12E3-58F3-E06C-737F-B271824C60A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45;p91">
            <a:extLst>
              <a:ext uri="{FF2B5EF4-FFF2-40B4-BE49-F238E27FC236}">
                <a16:creationId xmlns:a16="http://schemas.microsoft.com/office/drawing/2014/main" id="{780A0F1E-2B81-BA06-D8E5-01ECAA0D072A}"/>
              </a:ext>
            </a:extLst>
          </p:cNvPr>
          <p:cNvGrpSpPr/>
          <p:nvPr/>
        </p:nvGrpSpPr>
        <p:grpSpPr>
          <a:xfrm>
            <a:off x="7933127" y="1604705"/>
            <a:ext cx="356196" cy="265631"/>
            <a:chOff x="5216456" y="3725484"/>
            <a:chExt cx="356196" cy="265631"/>
          </a:xfrm>
        </p:grpSpPr>
        <p:sp>
          <p:nvSpPr>
            <p:cNvPr id="4439" name="Google Shape;4446;p91">
              <a:extLst>
                <a:ext uri="{FF2B5EF4-FFF2-40B4-BE49-F238E27FC236}">
                  <a16:creationId xmlns:a16="http://schemas.microsoft.com/office/drawing/2014/main" id="{14FD646E-E3B4-17CE-6A29-020440432F3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7;p91">
              <a:extLst>
                <a:ext uri="{FF2B5EF4-FFF2-40B4-BE49-F238E27FC236}">
                  <a16:creationId xmlns:a16="http://schemas.microsoft.com/office/drawing/2014/main" id="{26546F90-23A6-9410-E625-2637630C79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41" name="Google Shape;4445;p91">
            <a:extLst>
              <a:ext uri="{FF2B5EF4-FFF2-40B4-BE49-F238E27FC236}">
                <a16:creationId xmlns:a16="http://schemas.microsoft.com/office/drawing/2014/main" id="{89ADB8C8-5BDE-E872-3B55-7A88588431D9}"/>
              </a:ext>
            </a:extLst>
          </p:cNvPr>
          <p:cNvGrpSpPr/>
          <p:nvPr/>
        </p:nvGrpSpPr>
        <p:grpSpPr>
          <a:xfrm>
            <a:off x="7912724" y="2146942"/>
            <a:ext cx="356196" cy="265631"/>
            <a:chOff x="5216456" y="3725484"/>
            <a:chExt cx="356196" cy="265631"/>
          </a:xfrm>
        </p:grpSpPr>
        <p:sp>
          <p:nvSpPr>
            <p:cNvPr id="4512" name="Google Shape;4446;p91">
              <a:extLst>
                <a:ext uri="{FF2B5EF4-FFF2-40B4-BE49-F238E27FC236}">
                  <a16:creationId xmlns:a16="http://schemas.microsoft.com/office/drawing/2014/main" id="{9F240A7C-8F9D-20FF-DA85-A361CBCAF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447;p91">
              <a:extLst>
                <a:ext uri="{FF2B5EF4-FFF2-40B4-BE49-F238E27FC236}">
                  <a16:creationId xmlns:a16="http://schemas.microsoft.com/office/drawing/2014/main" id="{6F581528-7DE7-02CF-1764-F3A15E7AE52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14" name="Google Shape;4502;p91">
            <a:extLst>
              <a:ext uri="{FF2B5EF4-FFF2-40B4-BE49-F238E27FC236}">
                <a16:creationId xmlns:a16="http://schemas.microsoft.com/office/drawing/2014/main" id="{5ADAD440-80F9-F3D0-0240-60E0F34F2B56}"/>
              </a:ext>
            </a:extLst>
          </p:cNvPr>
          <p:cNvGrpSpPr/>
          <p:nvPr/>
        </p:nvGrpSpPr>
        <p:grpSpPr>
          <a:xfrm>
            <a:off x="7914211" y="2620681"/>
            <a:ext cx="317645" cy="318757"/>
            <a:chOff x="5779408" y="3699191"/>
            <a:chExt cx="317645" cy="318757"/>
          </a:xfrm>
        </p:grpSpPr>
        <p:sp>
          <p:nvSpPr>
            <p:cNvPr id="4515" name="Google Shape;4503;p91">
              <a:extLst>
                <a:ext uri="{FF2B5EF4-FFF2-40B4-BE49-F238E27FC236}">
                  <a16:creationId xmlns:a16="http://schemas.microsoft.com/office/drawing/2014/main" id="{9DBF3BB4-AFAC-A88C-12DC-6714C1789DB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04;p91">
              <a:extLst>
                <a:ext uri="{FF2B5EF4-FFF2-40B4-BE49-F238E27FC236}">
                  <a16:creationId xmlns:a16="http://schemas.microsoft.com/office/drawing/2014/main" id="{5503EEB5-0A36-3338-83CD-D4A3B8CCBF7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445;p91">
            <a:extLst>
              <a:ext uri="{FF2B5EF4-FFF2-40B4-BE49-F238E27FC236}">
                <a16:creationId xmlns:a16="http://schemas.microsoft.com/office/drawing/2014/main" id="{E77B2522-F164-8F56-07D4-138E579F3326}"/>
              </a:ext>
            </a:extLst>
          </p:cNvPr>
          <p:cNvGrpSpPr/>
          <p:nvPr/>
        </p:nvGrpSpPr>
        <p:grpSpPr>
          <a:xfrm>
            <a:off x="5950888" y="3124349"/>
            <a:ext cx="356196" cy="265631"/>
            <a:chOff x="5216456" y="3725484"/>
            <a:chExt cx="356196" cy="265631"/>
          </a:xfrm>
        </p:grpSpPr>
        <p:sp>
          <p:nvSpPr>
            <p:cNvPr id="4521" name="Google Shape;4446;p91">
              <a:extLst>
                <a:ext uri="{FF2B5EF4-FFF2-40B4-BE49-F238E27FC236}">
                  <a16:creationId xmlns:a16="http://schemas.microsoft.com/office/drawing/2014/main" id="{3A90403C-FD0A-8D58-E3D3-EC9E459F78DD}"/>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447;p91">
              <a:extLst>
                <a:ext uri="{FF2B5EF4-FFF2-40B4-BE49-F238E27FC236}">
                  <a16:creationId xmlns:a16="http://schemas.microsoft.com/office/drawing/2014/main" id="{08725E86-83C5-2414-6F3F-72ACB4F99F5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23" name="Google Shape;4445;p91">
            <a:extLst>
              <a:ext uri="{FF2B5EF4-FFF2-40B4-BE49-F238E27FC236}">
                <a16:creationId xmlns:a16="http://schemas.microsoft.com/office/drawing/2014/main" id="{0C4C101D-C75A-2109-0F60-1A417388CAF9}"/>
              </a:ext>
            </a:extLst>
          </p:cNvPr>
          <p:cNvGrpSpPr/>
          <p:nvPr/>
        </p:nvGrpSpPr>
        <p:grpSpPr>
          <a:xfrm>
            <a:off x="7895688" y="3101321"/>
            <a:ext cx="356196" cy="265631"/>
            <a:chOff x="5216456" y="3725484"/>
            <a:chExt cx="356196" cy="265631"/>
          </a:xfrm>
        </p:grpSpPr>
        <p:sp>
          <p:nvSpPr>
            <p:cNvPr id="4524" name="Google Shape;4446;p91">
              <a:extLst>
                <a:ext uri="{FF2B5EF4-FFF2-40B4-BE49-F238E27FC236}">
                  <a16:creationId xmlns:a16="http://schemas.microsoft.com/office/drawing/2014/main" id="{6B681AC9-BE8E-D047-54E8-36D729A14EF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447;p91">
              <a:extLst>
                <a:ext uri="{FF2B5EF4-FFF2-40B4-BE49-F238E27FC236}">
                  <a16:creationId xmlns:a16="http://schemas.microsoft.com/office/drawing/2014/main" id="{59B89099-061E-3B7E-043C-593BBDCB03EC}"/>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4529" name="Table 4528">
            <a:extLst>
              <a:ext uri="{FF2B5EF4-FFF2-40B4-BE49-F238E27FC236}">
                <a16:creationId xmlns:a16="http://schemas.microsoft.com/office/drawing/2014/main" id="{32E105C8-72BA-C4E7-CFB8-EC18E2355FFE}"/>
              </a:ext>
            </a:extLst>
          </p:cNvPr>
          <p:cNvGraphicFramePr>
            <a:graphicFrameLocks noGrp="1"/>
          </p:cNvGraphicFramePr>
          <p:nvPr>
            <p:extLst>
              <p:ext uri="{D42A27DB-BD31-4B8C-83A1-F6EECF244321}">
                <p14:modId xmlns:p14="http://schemas.microsoft.com/office/powerpoint/2010/main" val="4051411673"/>
              </p:ext>
            </p:extLst>
          </p:nvPr>
        </p:nvGraphicFramePr>
        <p:xfrm>
          <a:off x="5526002" y="3621080"/>
          <a:ext cx="1357948" cy="216726"/>
        </p:xfrm>
        <a:graphic>
          <a:graphicData uri="http://schemas.openxmlformats.org/drawingml/2006/table">
            <a:tbl>
              <a:tblPr firstRow="1" firstCol="1" bandRow="1">
                <a:tableStyleId>{7075E631-2BA7-4319-ADB1-604EE95B7ECD}</a:tableStyleId>
              </a:tblPr>
              <a:tblGrid>
                <a:gridCol w="1357948">
                  <a:extLst>
                    <a:ext uri="{9D8B030D-6E8A-4147-A177-3AD203B41FA5}">
                      <a16:colId xmlns:a16="http://schemas.microsoft.com/office/drawing/2014/main" val="2924385923"/>
                    </a:ext>
                  </a:extLst>
                </a:gridCol>
              </a:tblGrid>
              <a:tr h="0">
                <a:tc>
                  <a:txBody>
                    <a:bodyPr/>
                    <a:lstStyle/>
                    <a:p>
                      <a:pPr algn="ctr">
                        <a:lnSpc>
                          <a:spcPct val="107000"/>
                        </a:lnSpc>
                        <a:spcAft>
                          <a:spcPts val="800"/>
                        </a:spcAft>
                      </a:pPr>
                      <a:r>
                        <a:rPr lang="en-US" sz="1400" b="0" i="0" u="none" strike="noStrike" cap="none" dirty="0">
                          <a:solidFill>
                            <a:schemeClr val="accent1"/>
                          </a:solidFill>
                          <a:latin typeface="Manrope"/>
                          <a:cs typeface="Arial"/>
                          <a:sym typeface="Arial"/>
                        </a:rPr>
                        <a:t>Obvious</a:t>
                      </a:r>
                      <a:r>
                        <a:rPr lang="en-US" sz="1400" kern="100" dirty="0">
                          <a:effectLst/>
                        </a:rPr>
                        <a:t> </a:t>
                      </a:r>
                      <a:r>
                        <a:rPr lang="en-US" sz="1400" b="0" i="0" u="none" strike="noStrike" cap="none" dirty="0">
                          <a:solidFill>
                            <a:schemeClr val="accent1"/>
                          </a:solidFill>
                          <a:latin typeface="Manrope"/>
                          <a:cs typeface="Arial"/>
                          <a:sym typeface="Arial"/>
                        </a:rPr>
                        <a:t>errors</a:t>
                      </a:r>
                      <a:endParaRPr lang="en-US" sz="1400" b="0" i="0" u="none" strike="noStrike" cap="none" dirty="0">
                        <a:solidFill>
                          <a:schemeClr val="accent1"/>
                        </a:solidFill>
                        <a:latin typeface="Manrope"/>
                        <a:ea typeface="Calibri" panose="020F0502020204030204" pitchFamily="34" charset="0"/>
                        <a:cs typeface="Arial"/>
                        <a:sym typeface="Arial"/>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0250125"/>
                  </a:ext>
                </a:extLst>
              </a:tr>
            </a:tbl>
          </a:graphicData>
        </a:graphic>
      </p:graphicFrame>
      <p:graphicFrame>
        <p:nvGraphicFramePr>
          <p:cNvPr id="4531" name="Table 4530">
            <a:extLst>
              <a:ext uri="{FF2B5EF4-FFF2-40B4-BE49-F238E27FC236}">
                <a16:creationId xmlns:a16="http://schemas.microsoft.com/office/drawing/2014/main" id="{0494D0DD-572F-84EC-8996-120086F83F74}"/>
              </a:ext>
            </a:extLst>
          </p:cNvPr>
          <p:cNvGraphicFramePr>
            <a:graphicFrameLocks noGrp="1"/>
          </p:cNvGraphicFramePr>
          <p:nvPr>
            <p:extLst>
              <p:ext uri="{D42A27DB-BD31-4B8C-83A1-F6EECF244321}">
                <p14:modId xmlns:p14="http://schemas.microsoft.com/office/powerpoint/2010/main" val="3284649203"/>
              </p:ext>
            </p:extLst>
          </p:nvPr>
        </p:nvGraphicFramePr>
        <p:xfrm>
          <a:off x="7314281" y="3621080"/>
          <a:ext cx="1357948" cy="218123"/>
        </p:xfrm>
        <a:graphic>
          <a:graphicData uri="http://schemas.openxmlformats.org/drawingml/2006/table">
            <a:tbl>
              <a:tblPr firstRow="1" firstCol="1" bandRow="1">
                <a:tableStyleId>{7075E631-2BA7-4319-ADB1-604EE95B7ECD}</a:tableStyleId>
              </a:tblPr>
              <a:tblGrid>
                <a:gridCol w="1357948">
                  <a:extLst>
                    <a:ext uri="{9D8B030D-6E8A-4147-A177-3AD203B41FA5}">
                      <a16:colId xmlns:a16="http://schemas.microsoft.com/office/drawing/2014/main" val="2924385923"/>
                    </a:ext>
                  </a:extLst>
                </a:gridCol>
              </a:tblGrid>
              <a:tr h="0">
                <a:tc>
                  <a:txBody>
                    <a:bodyPr/>
                    <a:lstStyle/>
                    <a:p>
                      <a:pPr algn="ctr">
                        <a:lnSpc>
                          <a:spcPct val="107000"/>
                        </a:lnSpc>
                        <a:spcAft>
                          <a:spcPts val="800"/>
                        </a:spcAft>
                      </a:pPr>
                      <a:r>
                        <a:rPr lang="en-US" sz="1400" b="0" i="0" u="none" strike="noStrike" cap="none" dirty="0">
                          <a:solidFill>
                            <a:schemeClr val="accent1"/>
                          </a:solidFill>
                          <a:latin typeface="Manrope"/>
                          <a:ea typeface="Calibri" panose="020F0502020204030204" pitchFamily="34" charset="0"/>
                          <a:cs typeface="Arial"/>
                          <a:sym typeface="Arial"/>
                        </a:rPr>
                        <a:t>Hidden errors</a:t>
                      </a: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025012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07"/>
                                        </p:tgtEl>
                                        <p:attrNameLst>
                                          <p:attrName>style.visibility</p:attrName>
                                        </p:attrNameLst>
                                      </p:cBhvr>
                                      <p:to>
                                        <p:strVal val="visible"/>
                                      </p:to>
                                    </p:set>
                                    <p:animEffect transition="in" filter="fade">
                                      <p:cBhvr>
                                        <p:cTn id="27" dur="500"/>
                                        <p:tgtEl>
                                          <p:spTgt spid="45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10"/>
                                        </p:tgtEl>
                                        <p:attrNameLst>
                                          <p:attrName>style.visibility</p:attrName>
                                        </p:attrNameLst>
                                      </p:cBhvr>
                                      <p:to>
                                        <p:strVal val="visible"/>
                                      </p:to>
                                    </p:set>
                                    <p:animEffect transition="in" filter="fade">
                                      <p:cBhvr>
                                        <p:cTn id="32" dur="500"/>
                                        <p:tgtEl>
                                          <p:spTgt spid="45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26"/>
                                        </p:tgtEl>
                                        <p:attrNameLst>
                                          <p:attrName>style.visibility</p:attrName>
                                        </p:attrNameLst>
                                      </p:cBhvr>
                                      <p:to>
                                        <p:strVal val="visible"/>
                                      </p:to>
                                    </p:set>
                                    <p:animEffect transition="in" filter="fade">
                                      <p:cBhvr>
                                        <p:cTn id="42" dur="500"/>
                                        <p:tgtEl>
                                          <p:spTgt spid="44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29"/>
                                        </p:tgtEl>
                                        <p:attrNameLst>
                                          <p:attrName>style.visibility</p:attrName>
                                        </p:attrNameLst>
                                      </p:cBhvr>
                                      <p:to>
                                        <p:strVal val="visible"/>
                                      </p:to>
                                    </p:set>
                                    <p:animEffect transition="in" filter="fade">
                                      <p:cBhvr>
                                        <p:cTn id="47" dur="500"/>
                                        <p:tgtEl>
                                          <p:spTgt spid="44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20"/>
                                        </p:tgtEl>
                                        <p:attrNameLst>
                                          <p:attrName>style.visibility</p:attrName>
                                        </p:attrNameLst>
                                      </p:cBhvr>
                                      <p:to>
                                        <p:strVal val="visible"/>
                                      </p:to>
                                    </p:set>
                                    <p:animEffect transition="in" filter="fade">
                                      <p:cBhvr>
                                        <p:cTn id="52" dur="500"/>
                                        <p:tgtEl>
                                          <p:spTgt spid="45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29"/>
                                        </p:tgtEl>
                                        <p:attrNameLst>
                                          <p:attrName>style.visibility</p:attrName>
                                        </p:attrNameLst>
                                      </p:cBhvr>
                                      <p:to>
                                        <p:strVal val="visible"/>
                                      </p:to>
                                    </p:set>
                                    <p:animEffect transition="in" filter="fade">
                                      <p:cBhvr>
                                        <p:cTn id="57" dur="500"/>
                                        <p:tgtEl>
                                          <p:spTgt spid="45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32"/>
                                        </p:tgtEl>
                                        <p:attrNameLst>
                                          <p:attrName>style.visibility</p:attrName>
                                        </p:attrNameLst>
                                      </p:cBhvr>
                                      <p:to>
                                        <p:strVal val="visible"/>
                                      </p:to>
                                    </p:set>
                                    <p:animEffect transition="in" filter="fade">
                                      <p:cBhvr>
                                        <p:cTn id="62" dur="500"/>
                                        <p:tgtEl>
                                          <p:spTgt spid="44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438"/>
                                        </p:tgtEl>
                                        <p:attrNameLst>
                                          <p:attrName>style.visibility</p:attrName>
                                        </p:attrNameLst>
                                      </p:cBhvr>
                                      <p:to>
                                        <p:strVal val="visible"/>
                                      </p:to>
                                    </p:set>
                                    <p:animEffect transition="in" filter="fade">
                                      <p:cBhvr>
                                        <p:cTn id="67" dur="500"/>
                                        <p:tgtEl>
                                          <p:spTgt spid="44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441"/>
                                        </p:tgtEl>
                                        <p:attrNameLst>
                                          <p:attrName>style.visibility</p:attrName>
                                        </p:attrNameLst>
                                      </p:cBhvr>
                                      <p:to>
                                        <p:strVal val="visible"/>
                                      </p:to>
                                    </p:set>
                                    <p:animEffect transition="in" filter="fade">
                                      <p:cBhvr>
                                        <p:cTn id="72" dur="500"/>
                                        <p:tgtEl>
                                          <p:spTgt spid="44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514"/>
                                        </p:tgtEl>
                                        <p:attrNameLst>
                                          <p:attrName>style.visibility</p:attrName>
                                        </p:attrNameLst>
                                      </p:cBhvr>
                                      <p:to>
                                        <p:strVal val="visible"/>
                                      </p:to>
                                    </p:set>
                                    <p:animEffect transition="in" filter="fade">
                                      <p:cBhvr>
                                        <p:cTn id="77" dur="500"/>
                                        <p:tgtEl>
                                          <p:spTgt spid="45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523"/>
                                        </p:tgtEl>
                                        <p:attrNameLst>
                                          <p:attrName>style.visibility</p:attrName>
                                        </p:attrNameLst>
                                      </p:cBhvr>
                                      <p:to>
                                        <p:strVal val="visible"/>
                                      </p:to>
                                    </p:set>
                                    <p:animEffect transition="in" filter="fade">
                                      <p:cBhvr>
                                        <p:cTn id="82" dur="500"/>
                                        <p:tgtEl>
                                          <p:spTgt spid="452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531"/>
                                        </p:tgtEl>
                                        <p:attrNameLst>
                                          <p:attrName>style.visibility</p:attrName>
                                        </p:attrNameLst>
                                      </p:cBhvr>
                                      <p:to>
                                        <p:strVal val="visible"/>
                                      </p:to>
                                    </p:set>
                                    <p:animEffect transition="in" filter="fade">
                                      <p:cBhvr>
                                        <p:cTn id="87" dur="500"/>
                                        <p:tgtEl>
                                          <p:spTgt spid="45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435"/>
                                        </p:tgtEl>
                                        <p:attrNameLst>
                                          <p:attrName>style.visibility</p:attrName>
                                        </p:attrNameLst>
                                      </p:cBhvr>
                                      <p:to>
                                        <p:strVal val="visible"/>
                                      </p:to>
                                    </p:set>
                                    <p:animEffect transition="in" filter="fade">
                                      <p:cBhvr>
                                        <p:cTn id="92" dur="500"/>
                                        <p:tgtEl>
                                          <p:spTgt spid="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61"/>
          <p:cNvSpPr txBox="1">
            <a:spLocks noGrp="1"/>
          </p:cNvSpPr>
          <p:nvPr>
            <p:ph type="title"/>
          </p:nvPr>
        </p:nvSpPr>
        <p:spPr>
          <a:xfrm>
            <a:off x="1631998" y="886183"/>
            <a:ext cx="6021996" cy="3049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Existing </a:t>
            </a:r>
            <a:b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Literature</a:t>
            </a: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 </a:t>
            </a:r>
            <a:b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Reviews</a:t>
            </a:r>
            <a:endParaRPr sz="9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0" name="Google Shape;3610;p61"/>
          <p:cNvCxnSpPr/>
          <p:nvPr/>
        </p:nvCxnSpPr>
        <p:spPr>
          <a:xfrm>
            <a:off x="3214650" y="3733069"/>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281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2" name="Group 1">
            <a:extLst>
              <a:ext uri="{FF2B5EF4-FFF2-40B4-BE49-F238E27FC236}">
                <a16:creationId xmlns:a16="http://schemas.microsoft.com/office/drawing/2014/main" id="{9104A44A-A620-A039-FFBC-AC7123C21812}"/>
              </a:ext>
            </a:extLst>
          </p:cNvPr>
          <p:cNvGrpSpPr/>
          <p:nvPr/>
        </p:nvGrpSpPr>
        <p:grpSpPr>
          <a:xfrm>
            <a:off x="1791803" y="1488070"/>
            <a:ext cx="3474438" cy="695008"/>
            <a:chOff x="2190946" y="1572966"/>
            <a:chExt cx="3474438" cy="695008"/>
          </a:xfrm>
        </p:grpSpPr>
        <p:sp>
          <p:nvSpPr>
            <p:cNvPr id="5072" name="Google Shape;5072;p115"/>
            <p:cNvSpPr txBox="1">
              <a:spLocks noGrp="1"/>
            </p:cNvSpPr>
            <p:nvPr>
              <p:ph type="title"/>
            </p:nvPr>
          </p:nvSpPr>
          <p:spPr>
            <a:xfrm>
              <a:off x="2190946" y="1572966"/>
              <a:ext cx="3474438"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Ahmed Mohamed</a:t>
              </a:r>
              <a:r>
                <a:rPr lang="en-US" dirty="0"/>
                <a:t> </a:t>
              </a:r>
              <a:r>
                <a:rPr lang="en" dirty="0"/>
                <a:t>Sallam</a:t>
              </a:r>
              <a:endParaRPr dirty="0"/>
            </a:p>
          </p:txBody>
        </p:sp>
        <p:sp>
          <p:nvSpPr>
            <p:cNvPr id="5073" name="Google Shape;5073;p115"/>
            <p:cNvSpPr txBox="1">
              <a:spLocks noGrp="1"/>
            </p:cNvSpPr>
            <p:nvPr>
              <p:ph type="subTitle" idx="1"/>
            </p:nvPr>
          </p:nvSpPr>
          <p:spPr>
            <a:xfrm>
              <a:off x="2801715" y="1780174"/>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panose="02020603050405020304" pitchFamily="18" charset="0"/>
                  <a:cs typeface="Times New Roman" panose="02020603050405020304" pitchFamily="18" charset="0"/>
                </a:rPr>
                <a:t>20210614</a:t>
              </a:r>
              <a:endParaRPr sz="1800" b="1" dirty="0">
                <a:latin typeface="Times New Roman" panose="02020603050405020304" pitchFamily="18" charset="0"/>
                <a:cs typeface="Times New Roman" panose="02020603050405020304" pitchFamily="18" charset="0"/>
              </a:endParaRPr>
            </a:p>
          </p:txBody>
        </p:sp>
      </p:grpSp>
      <p:sp>
        <p:nvSpPr>
          <p:cNvPr id="5074" name="Google Shape;5074;p115"/>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Our </a:t>
            </a:r>
            <a:r>
              <a:rPr lang="en" dirty="0"/>
              <a:t>team</a:t>
            </a:r>
            <a:endParaRPr dirty="0"/>
          </a:p>
        </p:txBody>
      </p:sp>
      <p:cxnSp>
        <p:nvCxnSpPr>
          <p:cNvPr id="5079" name="Google Shape;5079;p115"/>
          <p:cNvCxnSpPr/>
          <p:nvPr/>
        </p:nvCxnSpPr>
        <p:spPr>
          <a:xfrm>
            <a:off x="831775" y="1044025"/>
            <a:ext cx="1722300" cy="0"/>
          </a:xfrm>
          <a:prstGeom prst="straightConnector1">
            <a:avLst/>
          </a:prstGeom>
          <a:noFill/>
          <a:ln w="19050" cap="flat" cmpd="sng">
            <a:solidFill>
              <a:schemeClr val="accent1"/>
            </a:solidFill>
            <a:prstDash val="solid"/>
            <a:round/>
            <a:headEnd type="none" w="med" len="med"/>
            <a:tailEnd type="none" w="med" len="med"/>
          </a:ln>
        </p:spPr>
      </p:cxnSp>
      <p:grpSp>
        <p:nvGrpSpPr>
          <p:cNvPr id="14" name="Group 13">
            <a:extLst>
              <a:ext uri="{FF2B5EF4-FFF2-40B4-BE49-F238E27FC236}">
                <a16:creationId xmlns:a16="http://schemas.microsoft.com/office/drawing/2014/main" id="{792BD4F5-DC04-1A38-8BC5-2FDC64AE47F9}"/>
              </a:ext>
            </a:extLst>
          </p:cNvPr>
          <p:cNvGrpSpPr>
            <a:grpSpLocks/>
          </p:cNvGrpSpPr>
          <p:nvPr/>
        </p:nvGrpSpPr>
        <p:grpSpPr>
          <a:xfrm>
            <a:off x="1200792" y="1501188"/>
            <a:ext cx="671426" cy="682551"/>
            <a:chOff x="1599935" y="1443131"/>
            <a:chExt cx="671426" cy="682551"/>
          </a:xfrm>
        </p:grpSpPr>
        <p:sp>
          <p:nvSpPr>
            <p:cNvPr id="9" name="Google Shape;5879;p120">
              <a:extLst>
                <a:ext uri="{FF2B5EF4-FFF2-40B4-BE49-F238E27FC236}">
                  <a16:creationId xmlns:a16="http://schemas.microsoft.com/office/drawing/2014/main" id="{E5D24FF5-9414-63EC-2C81-AB17CB48B027}"/>
                </a:ext>
              </a:extLst>
            </p:cNvPr>
            <p:cNvSpPr>
              <a:spLocks/>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0;p120">
              <a:extLst>
                <a:ext uri="{FF2B5EF4-FFF2-40B4-BE49-F238E27FC236}">
                  <a16:creationId xmlns:a16="http://schemas.microsoft.com/office/drawing/2014/main" id="{0618A880-8FBE-BAAD-28D6-1CB1F5D2FE15}"/>
                </a:ext>
              </a:extLst>
            </p:cNvPr>
            <p:cNvSpPr>
              <a:spLocks/>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1;p120">
              <a:extLst>
                <a:ext uri="{FF2B5EF4-FFF2-40B4-BE49-F238E27FC236}">
                  <a16:creationId xmlns:a16="http://schemas.microsoft.com/office/drawing/2014/main" id="{C18AFAC8-EAA3-A975-DD88-2391F560EC54}"/>
                </a:ext>
              </a:extLst>
            </p:cNvPr>
            <p:cNvSpPr>
              <a:spLocks/>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82;p120">
              <a:extLst>
                <a:ext uri="{FF2B5EF4-FFF2-40B4-BE49-F238E27FC236}">
                  <a16:creationId xmlns:a16="http://schemas.microsoft.com/office/drawing/2014/main" id="{7CB37043-235E-6293-3ED9-0E62841C444F}"/>
                </a:ext>
              </a:extLst>
            </p:cNvPr>
            <p:cNvSpPr>
              <a:spLocks/>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3;p120">
              <a:extLst>
                <a:ext uri="{FF2B5EF4-FFF2-40B4-BE49-F238E27FC236}">
                  <a16:creationId xmlns:a16="http://schemas.microsoft.com/office/drawing/2014/main" id="{F6679EA2-D00D-7698-7331-B9D837828924}"/>
                </a:ext>
              </a:extLst>
            </p:cNvPr>
            <p:cNvSpPr>
              <a:spLocks/>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2C63D24B-C48E-F286-5108-D16D7B961562}"/>
              </a:ext>
            </a:extLst>
          </p:cNvPr>
          <p:cNvGrpSpPr/>
          <p:nvPr/>
        </p:nvGrpSpPr>
        <p:grpSpPr>
          <a:xfrm>
            <a:off x="1817574" y="2494248"/>
            <a:ext cx="2832016" cy="720934"/>
            <a:chOff x="2190946" y="1572966"/>
            <a:chExt cx="2832016" cy="720934"/>
          </a:xfrm>
        </p:grpSpPr>
        <p:sp>
          <p:nvSpPr>
            <p:cNvPr id="8" name="Google Shape;5072;p115">
              <a:extLst>
                <a:ext uri="{FF2B5EF4-FFF2-40B4-BE49-F238E27FC236}">
                  <a16:creationId xmlns:a16="http://schemas.microsoft.com/office/drawing/2014/main" id="{77E4B285-A47C-9E7D-EFD1-C48689918225}"/>
                </a:ext>
              </a:extLst>
            </p:cNvPr>
            <p:cNvSpPr txBox="1">
              <a:spLocks noGrp="1"/>
            </p:cNvSpPr>
            <p:nvPr>
              <p:ph type="title"/>
            </p:nvPr>
          </p:nvSpPr>
          <p:spPr>
            <a:xfrm>
              <a:off x="2190946" y="1572966"/>
              <a:ext cx="2832016"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Farah Tawfik Salem</a:t>
              </a:r>
              <a:endParaRPr dirty="0"/>
            </a:p>
          </p:txBody>
        </p:sp>
        <p:sp>
          <p:nvSpPr>
            <p:cNvPr id="15" name="Google Shape;5073;p115">
              <a:extLst>
                <a:ext uri="{FF2B5EF4-FFF2-40B4-BE49-F238E27FC236}">
                  <a16:creationId xmlns:a16="http://schemas.microsoft.com/office/drawing/2014/main" id="{4E4CEFA9-84BE-5510-18FB-B8F7EA828A95}"/>
                </a:ext>
              </a:extLst>
            </p:cNvPr>
            <p:cNvSpPr txBox="1">
              <a:spLocks noGrp="1"/>
            </p:cNvSpPr>
            <p:nvPr>
              <p:ph type="subTitle" idx="1"/>
            </p:nvPr>
          </p:nvSpPr>
          <p:spPr>
            <a:xfrm>
              <a:off x="2773364" y="1806100"/>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Times New Roman" panose="02020603050405020304" pitchFamily="18" charset="0"/>
                  <a:cs typeface="Times New Roman" panose="02020603050405020304" pitchFamily="18" charset="0"/>
                </a:rPr>
                <a:t>20200378</a:t>
              </a:r>
              <a:endParaRPr sz="1800" b="1"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85920553-16C0-758C-5D96-88E958C88ADA}"/>
              </a:ext>
            </a:extLst>
          </p:cNvPr>
          <p:cNvGrpSpPr/>
          <p:nvPr/>
        </p:nvGrpSpPr>
        <p:grpSpPr>
          <a:xfrm>
            <a:off x="1226563" y="2507366"/>
            <a:ext cx="671426" cy="682551"/>
            <a:chOff x="1599935" y="1443131"/>
            <a:chExt cx="671426" cy="682551"/>
          </a:xfrm>
        </p:grpSpPr>
        <p:sp>
          <p:nvSpPr>
            <p:cNvPr id="17" name="Google Shape;5879;p120">
              <a:extLst>
                <a:ext uri="{FF2B5EF4-FFF2-40B4-BE49-F238E27FC236}">
                  <a16:creationId xmlns:a16="http://schemas.microsoft.com/office/drawing/2014/main" id="{D2167F79-AE2D-5F50-9AC4-48BBDC9C77DE}"/>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80;p120">
              <a:extLst>
                <a:ext uri="{FF2B5EF4-FFF2-40B4-BE49-F238E27FC236}">
                  <a16:creationId xmlns:a16="http://schemas.microsoft.com/office/drawing/2014/main" id="{65310F5C-BF70-5251-E463-610D38789BC9}"/>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1;p120">
              <a:extLst>
                <a:ext uri="{FF2B5EF4-FFF2-40B4-BE49-F238E27FC236}">
                  <a16:creationId xmlns:a16="http://schemas.microsoft.com/office/drawing/2014/main" id="{F73772CC-65C6-AA63-581A-84CBA201C15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82;p120">
              <a:extLst>
                <a:ext uri="{FF2B5EF4-FFF2-40B4-BE49-F238E27FC236}">
                  <a16:creationId xmlns:a16="http://schemas.microsoft.com/office/drawing/2014/main" id="{E5A0ED73-DD5A-1D78-5AF9-BC2311FB6516}"/>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83;p120">
              <a:extLst>
                <a:ext uri="{FF2B5EF4-FFF2-40B4-BE49-F238E27FC236}">
                  <a16:creationId xmlns:a16="http://schemas.microsoft.com/office/drawing/2014/main" id="{7BF8B5B0-39A1-1FAE-10C4-A0D8ADA34840}"/>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a:extLst>
              <a:ext uri="{FF2B5EF4-FFF2-40B4-BE49-F238E27FC236}">
                <a16:creationId xmlns:a16="http://schemas.microsoft.com/office/drawing/2014/main" id="{87337F92-2937-A295-9AB1-6D0283A8CA5A}"/>
              </a:ext>
            </a:extLst>
          </p:cNvPr>
          <p:cNvGrpSpPr/>
          <p:nvPr/>
        </p:nvGrpSpPr>
        <p:grpSpPr>
          <a:xfrm>
            <a:off x="1791803" y="3560349"/>
            <a:ext cx="3664627" cy="757573"/>
            <a:chOff x="2190945" y="1572966"/>
            <a:chExt cx="3664627" cy="757573"/>
          </a:xfrm>
        </p:grpSpPr>
        <p:sp>
          <p:nvSpPr>
            <p:cNvPr id="23" name="Google Shape;5072;p115">
              <a:extLst>
                <a:ext uri="{FF2B5EF4-FFF2-40B4-BE49-F238E27FC236}">
                  <a16:creationId xmlns:a16="http://schemas.microsoft.com/office/drawing/2014/main" id="{4332BF8A-F575-D57A-70FA-3F8FBF9B6FD0}"/>
                </a:ext>
              </a:extLst>
            </p:cNvPr>
            <p:cNvSpPr txBox="1">
              <a:spLocks noGrp="1"/>
            </p:cNvSpPr>
            <p:nvPr>
              <p:ph type="title"/>
            </p:nvPr>
          </p:nvSpPr>
          <p:spPr>
            <a:xfrm>
              <a:off x="2190945" y="1572966"/>
              <a:ext cx="3664627"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Mohamed Gaber Mohamed</a:t>
              </a:r>
              <a:endParaRPr dirty="0"/>
            </a:p>
          </p:txBody>
        </p:sp>
        <p:sp>
          <p:nvSpPr>
            <p:cNvPr id="24" name="Google Shape;5073;p115">
              <a:extLst>
                <a:ext uri="{FF2B5EF4-FFF2-40B4-BE49-F238E27FC236}">
                  <a16:creationId xmlns:a16="http://schemas.microsoft.com/office/drawing/2014/main" id="{499E91A3-5F62-9B10-1A8D-67528C904323}"/>
                </a:ext>
              </a:extLst>
            </p:cNvPr>
            <p:cNvSpPr txBox="1">
              <a:spLocks noGrp="1"/>
            </p:cNvSpPr>
            <p:nvPr>
              <p:ph type="subTitle" idx="1"/>
            </p:nvPr>
          </p:nvSpPr>
          <p:spPr>
            <a:xfrm>
              <a:off x="2799134" y="1842739"/>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Times New Roman" panose="02020603050405020304" pitchFamily="18" charset="0"/>
                  <a:cs typeface="Times New Roman" panose="02020603050405020304" pitchFamily="18" charset="0"/>
                </a:rPr>
                <a:t>20200436</a:t>
              </a:r>
              <a:endParaRPr sz="1800" b="1"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3EAF9CBD-2EE9-C625-F94B-03D4BF8EBCF2}"/>
              </a:ext>
            </a:extLst>
          </p:cNvPr>
          <p:cNvGrpSpPr/>
          <p:nvPr/>
        </p:nvGrpSpPr>
        <p:grpSpPr>
          <a:xfrm>
            <a:off x="1208383" y="3584979"/>
            <a:ext cx="671426" cy="682551"/>
            <a:chOff x="1599935" y="1443131"/>
            <a:chExt cx="671426" cy="682551"/>
          </a:xfrm>
        </p:grpSpPr>
        <p:sp>
          <p:nvSpPr>
            <p:cNvPr id="26" name="Google Shape;5879;p120">
              <a:extLst>
                <a:ext uri="{FF2B5EF4-FFF2-40B4-BE49-F238E27FC236}">
                  <a16:creationId xmlns:a16="http://schemas.microsoft.com/office/drawing/2014/main" id="{842B6057-68EC-0854-C14E-C1F6F6A0D867}"/>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0;p120">
              <a:extLst>
                <a:ext uri="{FF2B5EF4-FFF2-40B4-BE49-F238E27FC236}">
                  <a16:creationId xmlns:a16="http://schemas.microsoft.com/office/drawing/2014/main" id="{244A54DA-9D0C-1D11-1498-058F6B360B0B}"/>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1;p120">
              <a:extLst>
                <a:ext uri="{FF2B5EF4-FFF2-40B4-BE49-F238E27FC236}">
                  <a16:creationId xmlns:a16="http://schemas.microsoft.com/office/drawing/2014/main" id="{566B4134-2056-4FB4-8335-6BA44DF244DE}"/>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82;p120">
              <a:extLst>
                <a:ext uri="{FF2B5EF4-FFF2-40B4-BE49-F238E27FC236}">
                  <a16:creationId xmlns:a16="http://schemas.microsoft.com/office/drawing/2014/main" id="{633283D5-AF8D-C514-F842-F707DDC356E6}"/>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83;p120">
              <a:extLst>
                <a:ext uri="{FF2B5EF4-FFF2-40B4-BE49-F238E27FC236}">
                  <a16:creationId xmlns:a16="http://schemas.microsoft.com/office/drawing/2014/main" id="{0601C368-BE79-4039-7999-A6877B30298F}"/>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oup 30">
            <a:extLst>
              <a:ext uri="{FF2B5EF4-FFF2-40B4-BE49-F238E27FC236}">
                <a16:creationId xmlns:a16="http://schemas.microsoft.com/office/drawing/2014/main" id="{707839FD-9530-EF5E-574F-43CFA54B471B}"/>
              </a:ext>
            </a:extLst>
          </p:cNvPr>
          <p:cNvGrpSpPr/>
          <p:nvPr/>
        </p:nvGrpSpPr>
        <p:grpSpPr>
          <a:xfrm>
            <a:off x="5321016" y="1916426"/>
            <a:ext cx="3708684" cy="708833"/>
            <a:chOff x="-884349" y="1222300"/>
            <a:chExt cx="3708684" cy="708833"/>
          </a:xfrm>
        </p:grpSpPr>
        <p:sp>
          <p:nvSpPr>
            <p:cNvPr id="5056" name="Google Shape;5072;p115">
              <a:extLst>
                <a:ext uri="{FF2B5EF4-FFF2-40B4-BE49-F238E27FC236}">
                  <a16:creationId xmlns:a16="http://schemas.microsoft.com/office/drawing/2014/main" id="{E5D38D47-5DF2-397F-9BB5-BBF98B3B6561}"/>
                </a:ext>
              </a:extLst>
            </p:cNvPr>
            <p:cNvSpPr txBox="1">
              <a:spLocks noGrp="1"/>
            </p:cNvSpPr>
            <p:nvPr>
              <p:ph type="title"/>
            </p:nvPr>
          </p:nvSpPr>
          <p:spPr>
            <a:xfrm>
              <a:off x="-884349" y="1222300"/>
              <a:ext cx="3708684"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Mohamed Gamal Abdelaziz</a:t>
              </a:r>
              <a:endParaRPr dirty="0"/>
            </a:p>
          </p:txBody>
        </p:sp>
        <p:sp>
          <p:nvSpPr>
            <p:cNvPr id="5057" name="Google Shape;5073;p115">
              <a:extLst>
                <a:ext uri="{FF2B5EF4-FFF2-40B4-BE49-F238E27FC236}">
                  <a16:creationId xmlns:a16="http://schemas.microsoft.com/office/drawing/2014/main" id="{580962C7-FC60-491D-3AE2-F4D536CE8D5B}"/>
                </a:ext>
              </a:extLst>
            </p:cNvPr>
            <p:cNvSpPr txBox="1">
              <a:spLocks noGrp="1"/>
            </p:cNvSpPr>
            <p:nvPr>
              <p:ph type="subTitle" idx="1"/>
            </p:nvPr>
          </p:nvSpPr>
          <p:spPr>
            <a:xfrm>
              <a:off x="-244247" y="1443333"/>
              <a:ext cx="1984200" cy="487800"/>
            </a:xfrm>
            <a:prstGeom prst="rect">
              <a:avLst/>
            </a:prstGeom>
          </p:spPr>
          <p:txBody>
            <a:bodyPr spcFirstLastPara="1" wrap="square" lIns="91425" tIns="91425" rIns="91425" bIns="91425" anchor="ctr" anchorCtr="0">
              <a:noAutofit/>
            </a:bodyPr>
            <a:lstStyle/>
            <a:p>
              <a:pPr marL="0" lvl="0" indent="0"/>
              <a:r>
                <a:rPr lang="en-US" sz="1800" b="1" dirty="0">
                  <a:latin typeface="Times New Roman" panose="02020603050405020304" pitchFamily="18" charset="0"/>
                  <a:cs typeface="Times New Roman" panose="02020603050405020304" pitchFamily="18" charset="0"/>
                </a:rPr>
                <a:t>20201146</a:t>
              </a:r>
              <a:endParaRPr sz="1800" b="1" dirty="0">
                <a:latin typeface="Times New Roman" panose="02020603050405020304" pitchFamily="18" charset="0"/>
                <a:cs typeface="Times New Roman" panose="02020603050405020304" pitchFamily="18" charset="0"/>
              </a:endParaRPr>
            </a:p>
          </p:txBody>
        </p:sp>
      </p:grpSp>
      <p:grpSp>
        <p:nvGrpSpPr>
          <p:cNvPr id="5058" name="Group 5057">
            <a:extLst>
              <a:ext uri="{FF2B5EF4-FFF2-40B4-BE49-F238E27FC236}">
                <a16:creationId xmlns:a16="http://schemas.microsoft.com/office/drawing/2014/main" id="{4F37C722-DCED-D132-CAB7-D39649734153}"/>
              </a:ext>
            </a:extLst>
          </p:cNvPr>
          <p:cNvGrpSpPr/>
          <p:nvPr/>
        </p:nvGrpSpPr>
        <p:grpSpPr>
          <a:xfrm>
            <a:off x="4675230" y="1936750"/>
            <a:ext cx="671426" cy="682551"/>
            <a:chOff x="1599935" y="1443131"/>
            <a:chExt cx="671426" cy="682551"/>
          </a:xfrm>
        </p:grpSpPr>
        <p:sp>
          <p:nvSpPr>
            <p:cNvPr id="5059" name="Google Shape;5879;p120">
              <a:extLst>
                <a:ext uri="{FF2B5EF4-FFF2-40B4-BE49-F238E27FC236}">
                  <a16:creationId xmlns:a16="http://schemas.microsoft.com/office/drawing/2014/main" id="{0824474A-8071-73ED-0861-169C547160E7}"/>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880;p120">
              <a:extLst>
                <a:ext uri="{FF2B5EF4-FFF2-40B4-BE49-F238E27FC236}">
                  <a16:creationId xmlns:a16="http://schemas.microsoft.com/office/drawing/2014/main" id="{E4FF1F5C-6F42-B8EF-EABA-1BD2D67FCDC3}"/>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881;p120">
              <a:extLst>
                <a:ext uri="{FF2B5EF4-FFF2-40B4-BE49-F238E27FC236}">
                  <a16:creationId xmlns:a16="http://schemas.microsoft.com/office/drawing/2014/main" id="{F709FFD1-9777-17BF-4940-A2DB8BA24B7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882;p120">
              <a:extLst>
                <a:ext uri="{FF2B5EF4-FFF2-40B4-BE49-F238E27FC236}">
                  <a16:creationId xmlns:a16="http://schemas.microsoft.com/office/drawing/2014/main" id="{C1900066-4CAB-2D9E-284F-FF257A9D62F7}"/>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883;p120">
              <a:extLst>
                <a:ext uri="{FF2B5EF4-FFF2-40B4-BE49-F238E27FC236}">
                  <a16:creationId xmlns:a16="http://schemas.microsoft.com/office/drawing/2014/main" id="{BAC0DFE5-B499-5BBA-942A-1790D373D8D8}"/>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roup 5063">
            <a:extLst>
              <a:ext uri="{FF2B5EF4-FFF2-40B4-BE49-F238E27FC236}">
                <a16:creationId xmlns:a16="http://schemas.microsoft.com/office/drawing/2014/main" id="{58683C73-488A-11C9-72AD-EEE0601E0F1A}"/>
              </a:ext>
            </a:extLst>
          </p:cNvPr>
          <p:cNvGrpSpPr/>
          <p:nvPr/>
        </p:nvGrpSpPr>
        <p:grpSpPr>
          <a:xfrm>
            <a:off x="5292012" y="2930943"/>
            <a:ext cx="3131988" cy="662137"/>
            <a:chOff x="2190946" y="1572966"/>
            <a:chExt cx="3131988" cy="662137"/>
          </a:xfrm>
        </p:grpSpPr>
        <p:sp>
          <p:nvSpPr>
            <p:cNvPr id="5065" name="Google Shape;5072;p115">
              <a:extLst>
                <a:ext uri="{FF2B5EF4-FFF2-40B4-BE49-F238E27FC236}">
                  <a16:creationId xmlns:a16="http://schemas.microsoft.com/office/drawing/2014/main" id="{8D2D5DA3-B97A-286D-AAE6-C1BA925C2F6D}"/>
                </a:ext>
              </a:extLst>
            </p:cNvPr>
            <p:cNvSpPr txBox="1">
              <a:spLocks noGrp="1"/>
            </p:cNvSpPr>
            <p:nvPr>
              <p:ph type="title"/>
            </p:nvPr>
          </p:nvSpPr>
          <p:spPr>
            <a:xfrm>
              <a:off x="2190946" y="1572966"/>
              <a:ext cx="3131988"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Omar Walid Ahmed</a:t>
              </a:r>
              <a:endParaRPr dirty="0"/>
            </a:p>
          </p:txBody>
        </p:sp>
        <p:sp>
          <p:nvSpPr>
            <p:cNvPr id="5066" name="Google Shape;5073;p115">
              <a:extLst>
                <a:ext uri="{FF2B5EF4-FFF2-40B4-BE49-F238E27FC236}">
                  <a16:creationId xmlns:a16="http://schemas.microsoft.com/office/drawing/2014/main" id="{75E6D880-2AB5-AE1F-32CF-C86E5A275195}"/>
                </a:ext>
              </a:extLst>
            </p:cNvPr>
            <p:cNvSpPr txBox="1">
              <a:spLocks noGrp="1"/>
            </p:cNvSpPr>
            <p:nvPr>
              <p:ph type="subTitle" idx="1"/>
            </p:nvPr>
          </p:nvSpPr>
          <p:spPr>
            <a:xfrm>
              <a:off x="2860052" y="1747303"/>
              <a:ext cx="1984200" cy="487800"/>
            </a:xfrm>
            <a:prstGeom prst="rect">
              <a:avLst/>
            </a:prstGeom>
          </p:spPr>
          <p:txBody>
            <a:bodyPr spcFirstLastPara="1" wrap="square" lIns="91425" tIns="91425" rIns="91425" bIns="91425" anchor="ctr" anchorCtr="0">
              <a:noAutofit/>
            </a:bodyPr>
            <a:lstStyle/>
            <a:p>
              <a:pPr marL="0" indent="0"/>
              <a:r>
                <a:rPr lang="en-US" sz="1800" b="1" dirty="0">
                  <a:latin typeface="Times New Roman" panose="02020603050405020304" pitchFamily="18" charset="0"/>
                  <a:cs typeface="Times New Roman" panose="02020603050405020304" pitchFamily="18" charset="0"/>
                </a:rPr>
                <a:t>20201126</a:t>
              </a:r>
              <a:endParaRPr sz="1800" b="1" dirty="0">
                <a:latin typeface="Times New Roman" panose="02020603050405020304" pitchFamily="18" charset="0"/>
                <a:cs typeface="Times New Roman" panose="02020603050405020304" pitchFamily="18" charset="0"/>
              </a:endParaRPr>
            </a:p>
          </p:txBody>
        </p:sp>
      </p:grpSp>
      <p:grpSp>
        <p:nvGrpSpPr>
          <p:cNvPr id="5067" name="Group 5066">
            <a:extLst>
              <a:ext uri="{FF2B5EF4-FFF2-40B4-BE49-F238E27FC236}">
                <a16:creationId xmlns:a16="http://schemas.microsoft.com/office/drawing/2014/main" id="{26486539-913A-B5AC-796F-B9B6F86A5918}"/>
              </a:ext>
            </a:extLst>
          </p:cNvPr>
          <p:cNvGrpSpPr/>
          <p:nvPr/>
        </p:nvGrpSpPr>
        <p:grpSpPr>
          <a:xfrm>
            <a:off x="4701001" y="2944061"/>
            <a:ext cx="671426" cy="682551"/>
            <a:chOff x="1599935" y="1443131"/>
            <a:chExt cx="671426" cy="682551"/>
          </a:xfrm>
        </p:grpSpPr>
        <p:sp>
          <p:nvSpPr>
            <p:cNvPr id="5068" name="Google Shape;5879;p120">
              <a:extLst>
                <a:ext uri="{FF2B5EF4-FFF2-40B4-BE49-F238E27FC236}">
                  <a16:creationId xmlns:a16="http://schemas.microsoft.com/office/drawing/2014/main" id="{C919EAD9-7C2B-1F2D-510B-C5A56FD394F3}"/>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880;p120">
              <a:extLst>
                <a:ext uri="{FF2B5EF4-FFF2-40B4-BE49-F238E27FC236}">
                  <a16:creationId xmlns:a16="http://schemas.microsoft.com/office/drawing/2014/main" id="{B6E4B174-D9AF-452F-9190-8B44C32C4D8A}"/>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881;p120">
              <a:extLst>
                <a:ext uri="{FF2B5EF4-FFF2-40B4-BE49-F238E27FC236}">
                  <a16:creationId xmlns:a16="http://schemas.microsoft.com/office/drawing/2014/main" id="{9BA73142-BDDD-81D0-3B62-8243756BE0C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882;p120">
              <a:extLst>
                <a:ext uri="{FF2B5EF4-FFF2-40B4-BE49-F238E27FC236}">
                  <a16:creationId xmlns:a16="http://schemas.microsoft.com/office/drawing/2014/main" id="{EBB2F94F-16F0-9663-6FFA-E5A263941EDD}"/>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883;p120">
              <a:extLst>
                <a:ext uri="{FF2B5EF4-FFF2-40B4-BE49-F238E27FC236}">
                  <a16:creationId xmlns:a16="http://schemas.microsoft.com/office/drawing/2014/main" id="{B7FBF35D-5AFE-2B1A-4ED0-0DBC37380B7E}"/>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p18">
            <a:extLst>
              <a:ext uri="{FF2B5EF4-FFF2-40B4-BE49-F238E27FC236}">
                <a16:creationId xmlns:a16="http://schemas.microsoft.com/office/drawing/2014/main" id="{42724B2D-9A02-E804-E9E7-DFAF5BB2D44B}"/>
              </a:ext>
            </a:extLst>
          </p:cNvPr>
          <p:cNvSpPr txBox="1">
            <a:spLocks noGrp="1"/>
          </p:cNvSpPr>
          <p:nvPr/>
        </p:nvSpPr>
        <p:spPr>
          <a:xfrm>
            <a:off x="2864551" y="4479895"/>
            <a:ext cx="3284741" cy="382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800"/>
              <a:buFont typeface="DM Sans"/>
              <a:buNone/>
              <a:defRPr sz="2133"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9pPr>
          </a:lstStyle>
          <a:p>
            <a:pPr marL="0" indent="0" algn="ctr"/>
            <a:r>
              <a:rPr lang="en-US" sz="1400" dirty="0">
                <a:solidFill>
                  <a:schemeClr val="tx1"/>
                </a:solidFill>
                <a:latin typeface="Times New Roman" panose="02020603050405020304" pitchFamily="18" charset="0"/>
                <a:cs typeface="Times New Roman" panose="02020603050405020304" pitchFamily="18" charset="0"/>
              </a:rPr>
              <a:t>G</a:t>
            </a:r>
            <a:r>
              <a:rPr lang="en" sz="1400" dirty="0">
                <a:solidFill>
                  <a:schemeClr val="tx1"/>
                </a:solidFill>
                <a:latin typeface="Times New Roman" panose="02020603050405020304" pitchFamily="18" charset="0"/>
                <a:cs typeface="Times New Roman" panose="02020603050405020304" pitchFamily="18" charset="0"/>
              </a:rPr>
              <a:t>raduation Project</a:t>
            </a:r>
          </a:p>
          <a:p>
            <a:pPr marL="0" indent="0" algn="ctr"/>
            <a:r>
              <a:rPr lang="en" sz="1400" dirty="0">
                <a:solidFill>
                  <a:schemeClr val="tx1"/>
                </a:solidFill>
                <a:latin typeface="Times New Roman" panose="02020603050405020304" pitchFamily="18" charset="0"/>
                <a:cs typeface="Times New Roman" panose="02020603050405020304" pitchFamily="18" charset="0"/>
              </a:rPr>
              <a:t>Academic Year 2023-2024</a:t>
            </a:r>
          </a:p>
        </p:txBody>
      </p:sp>
      <p:pic>
        <p:nvPicPr>
          <p:cNvPr id="4" name="Picture 3" descr="A black and gold logo&#10;&#10;Description automatically generated">
            <a:extLst>
              <a:ext uri="{FF2B5EF4-FFF2-40B4-BE49-F238E27FC236}">
                <a16:creationId xmlns:a16="http://schemas.microsoft.com/office/drawing/2014/main" id="{E19BBE24-A03C-6A3C-CA92-934808C4646A}"/>
              </a:ext>
            </a:extLst>
          </p:cNvPr>
          <p:cNvPicPr>
            <a:picLocks noChangeAspect="1"/>
          </p:cNvPicPr>
          <p:nvPr/>
        </p:nvPicPr>
        <p:blipFill>
          <a:blip r:embed="rId3"/>
          <a:stretch>
            <a:fillRect/>
          </a:stretch>
        </p:blipFill>
        <p:spPr>
          <a:xfrm>
            <a:off x="3579900" y="-95430"/>
            <a:ext cx="1984200" cy="17615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74"/>
                                        </p:tgtEl>
                                        <p:attrNameLst>
                                          <p:attrName>style.visibility</p:attrName>
                                        </p:attrNameLst>
                                      </p:cBhvr>
                                      <p:to>
                                        <p:strVal val="visible"/>
                                      </p:to>
                                    </p:set>
                                    <p:animEffect transition="in" filter="fade">
                                      <p:cBhvr>
                                        <p:cTn id="7" dur="500"/>
                                        <p:tgtEl>
                                          <p:spTgt spid="5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79"/>
                                        </p:tgtEl>
                                        <p:attrNameLst>
                                          <p:attrName>style.visibility</p:attrName>
                                        </p:attrNameLst>
                                      </p:cBhvr>
                                      <p:to>
                                        <p:strVal val="visible"/>
                                      </p:to>
                                    </p:set>
                                    <p:animEffect transition="in" filter="fade">
                                      <p:cBhvr>
                                        <p:cTn id="12" dur="500"/>
                                        <p:tgtEl>
                                          <p:spTgt spid="50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5058"/>
                                        </p:tgtEl>
                                        <p:attrNameLst>
                                          <p:attrName>style.visibility</p:attrName>
                                        </p:attrNameLst>
                                      </p:cBhvr>
                                      <p:to>
                                        <p:strVal val="visible"/>
                                      </p:to>
                                    </p:set>
                                    <p:animEffect transition="in" filter="fade">
                                      <p:cBhvr>
                                        <p:cTn id="28" dur="500"/>
                                        <p:tgtEl>
                                          <p:spTgt spid="505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64"/>
                                        </p:tgtEl>
                                        <p:attrNameLst>
                                          <p:attrName>style.visibility</p:attrName>
                                        </p:attrNameLst>
                                      </p:cBhvr>
                                      <p:to>
                                        <p:strVal val="visible"/>
                                      </p:to>
                                    </p:set>
                                    <p:animEffect transition="in" filter="fade">
                                      <p:cBhvr>
                                        <p:cTn id="41" dur="500"/>
                                        <p:tgtEl>
                                          <p:spTgt spid="5064"/>
                                        </p:tgtEl>
                                      </p:cBhvr>
                                    </p:animEffect>
                                  </p:childTnLst>
                                </p:cTn>
                              </p:par>
                              <p:par>
                                <p:cTn id="42" presetID="10" presetClass="entr" presetSubtype="0" fill="hold" nodeType="withEffect">
                                  <p:stCondLst>
                                    <p:cond delay="0"/>
                                  </p:stCondLst>
                                  <p:childTnLst>
                                    <p:set>
                                      <p:cBhvr>
                                        <p:cTn id="43" dur="1" fill="hold">
                                          <p:stCondLst>
                                            <p:cond delay="0"/>
                                          </p:stCondLst>
                                        </p:cTn>
                                        <p:tgtEl>
                                          <p:spTgt spid="5067"/>
                                        </p:tgtEl>
                                        <p:attrNameLst>
                                          <p:attrName>style.visibility</p:attrName>
                                        </p:attrNameLst>
                                      </p:cBhvr>
                                      <p:to>
                                        <p:strVal val="visible"/>
                                      </p:to>
                                    </p:set>
                                    <p:animEffect transition="in" filter="fade">
                                      <p:cBhvr>
                                        <p:cTn id="44" dur="500"/>
                                        <p:tgtEl>
                                          <p:spTgt spid="50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33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A1E31AB-1EC5-36F0-BD72-1C602F56F747}"/>
              </a:ext>
            </a:extLst>
          </p:cNvPr>
          <p:cNvGraphicFramePr>
            <a:graphicFrameLocks/>
          </p:cNvGraphicFramePr>
          <p:nvPr>
            <p:extLst>
              <p:ext uri="{D42A27DB-BD31-4B8C-83A1-F6EECF244321}">
                <p14:modId xmlns:p14="http://schemas.microsoft.com/office/powerpoint/2010/main" val="268008784"/>
              </p:ext>
            </p:extLst>
          </p:nvPr>
        </p:nvGraphicFramePr>
        <p:xfrm>
          <a:off x="216806" y="57078"/>
          <a:ext cx="8767171" cy="5086422"/>
        </p:xfrm>
        <a:graphic>
          <a:graphicData uri="http://schemas.openxmlformats.org/drawingml/2006/table">
            <a:tbl>
              <a:tblPr>
                <a:tableStyleId>{7075E631-2BA7-4319-ADB1-604EE95B7ECD}</a:tableStyleId>
              </a:tblPr>
              <a:tblGrid>
                <a:gridCol w="3030342">
                  <a:extLst>
                    <a:ext uri="{9D8B030D-6E8A-4147-A177-3AD203B41FA5}">
                      <a16:colId xmlns:a16="http://schemas.microsoft.com/office/drawing/2014/main" val="2944735088"/>
                    </a:ext>
                  </a:extLst>
                </a:gridCol>
                <a:gridCol w="636140">
                  <a:extLst>
                    <a:ext uri="{9D8B030D-6E8A-4147-A177-3AD203B41FA5}">
                      <a16:colId xmlns:a16="http://schemas.microsoft.com/office/drawing/2014/main" val="2048667901"/>
                    </a:ext>
                  </a:extLst>
                </a:gridCol>
                <a:gridCol w="555177">
                  <a:extLst>
                    <a:ext uri="{9D8B030D-6E8A-4147-A177-3AD203B41FA5}">
                      <a16:colId xmlns:a16="http://schemas.microsoft.com/office/drawing/2014/main" val="1479431279"/>
                    </a:ext>
                  </a:extLst>
                </a:gridCol>
                <a:gridCol w="555177">
                  <a:extLst>
                    <a:ext uri="{9D8B030D-6E8A-4147-A177-3AD203B41FA5}">
                      <a16:colId xmlns:a16="http://schemas.microsoft.com/office/drawing/2014/main" val="3357902272"/>
                    </a:ext>
                  </a:extLst>
                </a:gridCol>
                <a:gridCol w="555177">
                  <a:extLst>
                    <a:ext uri="{9D8B030D-6E8A-4147-A177-3AD203B41FA5}">
                      <a16:colId xmlns:a16="http://schemas.microsoft.com/office/drawing/2014/main" val="2374665079"/>
                    </a:ext>
                  </a:extLst>
                </a:gridCol>
                <a:gridCol w="555177">
                  <a:extLst>
                    <a:ext uri="{9D8B030D-6E8A-4147-A177-3AD203B41FA5}">
                      <a16:colId xmlns:a16="http://schemas.microsoft.com/office/drawing/2014/main" val="296951565"/>
                    </a:ext>
                  </a:extLst>
                </a:gridCol>
                <a:gridCol w="555177">
                  <a:extLst>
                    <a:ext uri="{9D8B030D-6E8A-4147-A177-3AD203B41FA5}">
                      <a16:colId xmlns:a16="http://schemas.microsoft.com/office/drawing/2014/main" val="1541046123"/>
                    </a:ext>
                  </a:extLst>
                </a:gridCol>
                <a:gridCol w="555177">
                  <a:extLst>
                    <a:ext uri="{9D8B030D-6E8A-4147-A177-3AD203B41FA5}">
                      <a16:colId xmlns:a16="http://schemas.microsoft.com/office/drawing/2014/main" val="3488685088"/>
                    </a:ext>
                  </a:extLst>
                </a:gridCol>
                <a:gridCol w="728670">
                  <a:extLst>
                    <a:ext uri="{9D8B030D-6E8A-4147-A177-3AD203B41FA5}">
                      <a16:colId xmlns:a16="http://schemas.microsoft.com/office/drawing/2014/main" val="2700429967"/>
                    </a:ext>
                  </a:extLst>
                </a:gridCol>
                <a:gridCol w="1040957">
                  <a:extLst>
                    <a:ext uri="{9D8B030D-6E8A-4147-A177-3AD203B41FA5}">
                      <a16:colId xmlns:a16="http://schemas.microsoft.com/office/drawing/2014/main" val="3337419955"/>
                    </a:ext>
                  </a:extLst>
                </a:gridCol>
              </a:tblGrid>
              <a:tr h="1574800">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Subject</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Recitation recognition</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Recitation veriﬁcation</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Traditional speech recognition methods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End-to-end speech recognition methods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Audio feature extraction techniques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 Datasets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Mobile applications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 Traditional Models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End-to-end Models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extLst>
                  <a:ext uri="{0D108BD9-81ED-4DB2-BD59-A6C34878D82A}">
                    <a16:rowId xmlns:a16="http://schemas.microsoft.com/office/drawing/2014/main" val="1134065225"/>
                  </a:ext>
                </a:extLst>
              </a:tr>
              <a:tr h="762414">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Veriﬁcation system for Quran recitation recordings</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a:effectLst/>
                          <a:latin typeface="Times New Roman" panose="02020603050405020304" pitchFamily="18" charset="0"/>
                          <a:cs typeface="Times New Roman" panose="02020603050405020304" pitchFamily="18" charset="0"/>
                        </a:rPr>
                        <a:t>(Sherif Mahdi Abdo &amp; Ayat </a:t>
                      </a:r>
                      <a:r>
                        <a:rPr lang="en-US" sz="1100" u="none" strike="noStrike" dirty="0" err="1">
                          <a:effectLst/>
                          <a:latin typeface="Times New Roman" panose="02020603050405020304" pitchFamily="18" charset="0"/>
                          <a:cs typeface="Times New Roman" panose="02020603050405020304" pitchFamily="18" charset="0"/>
                        </a:rPr>
                        <a:t>Hafzalla</a:t>
                      </a:r>
                      <a:r>
                        <a:rPr lang="en-US" sz="1100" u="none" strike="noStrike" dirty="0">
                          <a:effectLst/>
                          <a:latin typeface="Times New Roman" panose="02020603050405020304" pitchFamily="18" charset="0"/>
                          <a:cs typeface="Times New Roman" panose="02020603050405020304" pitchFamily="18" charset="0"/>
                        </a:rPr>
                        <a:t> ,2017)</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ANN</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HMM </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VQ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6441905"/>
                  </a:ext>
                </a:extLst>
              </a:tr>
              <a:tr h="1224380">
                <a:tc>
                  <a:txBody>
                    <a:bodyPr/>
                    <a:lstStyle/>
                    <a:p>
                      <a:pPr algn="ctr" fontAlgn="ct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Deep Diacritics-Based Recognition Model for Arabic Speech</a:t>
                      </a:r>
                      <a:r>
                        <a:rPr lang="en-GB"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GB" sz="11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Sarah S. </a:t>
                      </a: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Alrumiah</a:t>
                      </a:r>
                      <a:r>
                        <a:rPr lang="en-GB" sz="11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,2023)</a:t>
                      </a: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 </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20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TDNN-CTC</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RNN – CTC</a:t>
                      </a:r>
                    </a:p>
                    <a:p>
                      <a:pPr algn="ctr">
                        <a:lnSpc>
                          <a:spcPct val="107000"/>
                        </a:lnSpc>
                        <a:spcAft>
                          <a:spcPts val="800"/>
                        </a:spcAft>
                      </a:pPr>
                      <a:r>
                        <a:rPr lang="en-US" sz="1200" kern="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Transformer</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820298"/>
                  </a:ext>
                </a:extLst>
              </a:tr>
              <a:tr h="1524828">
                <a:tc>
                  <a:txBody>
                    <a:bodyPr/>
                    <a:lstStyle/>
                    <a:p>
                      <a:pPr algn="ctr" fontAlgn="ctr"/>
                      <a:r>
                        <a:rPr lang="en-GB" sz="1100" u="none" strike="noStrike" dirty="0">
                          <a:effectLst/>
                          <a:latin typeface="Times New Roman" panose="02020603050405020304" pitchFamily="18" charset="0"/>
                          <a:cs typeface="Times New Roman" panose="02020603050405020304" pitchFamily="18" charset="0"/>
                        </a:rPr>
                        <a:t>Intelligent Quran Recitation Recognition and Veriﬁcation: Research Trends and Open Issues</a:t>
                      </a:r>
                      <a:br>
                        <a:rPr lang="en-GB" sz="1100" u="none" strike="noStrike" dirty="0">
                          <a:effectLst/>
                          <a:latin typeface="Times New Roman" panose="02020603050405020304" pitchFamily="18" charset="0"/>
                          <a:cs typeface="Times New Roman" panose="02020603050405020304" pitchFamily="18" charset="0"/>
                        </a:rPr>
                      </a:br>
                      <a:r>
                        <a:rPr lang="en-GB" sz="1100" u="none" strike="noStrike" dirty="0">
                          <a:effectLst/>
                          <a:latin typeface="Times New Roman" panose="02020603050405020304" pitchFamily="18" charset="0"/>
                          <a:cs typeface="Times New Roman" panose="02020603050405020304" pitchFamily="18" charset="0"/>
                        </a:rPr>
                        <a:t>(Sarah  S.  </a:t>
                      </a:r>
                      <a:r>
                        <a:rPr lang="en-GB" sz="1100" u="none" strike="noStrike" dirty="0" err="1">
                          <a:effectLst/>
                          <a:latin typeface="Times New Roman" panose="02020603050405020304" pitchFamily="18" charset="0"/>
                          <a:cs typeface="Times New Roman" panose="02020603050405020304" pitchFamily="18" charset="0"/>
                        </a:rPr>
                        <a:t>Alrumiah</a:t>
                      </a:r>
                      <a:r>
                        <a:rPr lang="en-GB" sz="1100" u="none" strike="noStrike" dirty="0">
                          <a:effectLst/>
                          <a:latin typeface="Times New Roman" panose="02020603050405020304" pitchFamily="18" charset="0"/>
                          <a:cs typeface="Times New Roman" panose="02020603050405020304" pitchFamily="18" charset="0"/>
                        </a:rPr>
                        <a:t>, 2023)</a:t>
                      </a:r>
                      <a:endParaRPr lang="en-GB"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HMM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GMM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VQ</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K-Means</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SVM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TDNN</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LSTM</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err="1">
                          <a:effectLst/>
                          <a:latin typeface="Times New Roman" panose="02020603050405020304" pitchFamily="18" charset="0"/>
                          <a:cs typeface="Times New Roman" panose="02020603050405020304" pitchFamily="18" charset="0"/>
                        </a:rPr>
                        <a:t>MaLSTM</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a:effectLst/>
                          <a:latin typeface="Times New Roman" panose="02020603050405020304" pitchFamily="18" charset="0"/>
                          <a:cs typeface="Times New Roman" panose="02020603050405020304" pitchFamily="18" charset="0"/>
                        </a:rPr>
                        <a:t>HMM+BLSTM</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160607"/>
                  </a:ext>
                </a:extLst>
              </a:tr>
            </a:tbl>
          </a:graphicData>
        </a:graphic>
      </p:graphicFrame>
    </p:spTree>
    <p:extLst>
      <p:ext uri="{BB962C8B-B14F-4D97-AF65-F5344CB8AC3E}">
        <p14:creationId xmlns:p14="http://schemas.microsoft.com/office/powerpoint/2010/main" val="850105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5</a:t>
            </a:r>
            <a: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t> </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GB" sz="4800" dirty="0">
                <a:latin typeface="Open Sans ExtraBold" panose="020B0906030804020204" pitchFamily="34" charset="0"/>
                <a:ea typeface="Open Sans ExtraBold" panose="020B0906030804020204" pitchFamily="34" charset="0"/>
                <a:cs typeface="Open Sans ExtraBold" panose="020B0906030804020204" pitchFamily="34" charset="0"/>
              </a:rPr>
              <a:t>Model Specifications</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101928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pic>
        <p:nvPicPr>
          <p:cNvPr id="9" name="Picture 8" descr="A diagram of a computer&#10;&#10;Description automatically generated">
            <a:extLst>
              <a:ext uri="{FF2B5EF4-FFF2-40B4-BE49-F238E27FC236}">
                <a16:creationId xmlns:a16="http://schemas.microsoft.com/office/drawing/2014/main" id="{D9AFF6BF-53A2-E687-9DFA-C49AAC28C73C}"/>
              </a:ext>
            </a:extLst>
          </p:cNvPr>
          <p:cNvPicPr>
            <a:picLocks noChangeAspect="1"/>
          </p:cNvPicPr>
          <p:nvPr/>
        </p:nvPicPr>
        <p:blipFill>
          <a:blip r:embed="rId3"/>
          <a:stretch>
            <a:fillRect/>
          </a:stretch>
        </p:blipFill>
        <p:spPr>
          <a:xfrm>
            <a:off x="0" y="1017725"/>
            <a:ext cx="9144000" cy="3705948"/>
          </a:xfrm>
          <a:prstGeom prst="rect">
            <a:avLst/>
          </a:prstGeom>
        </p:spPr>
      </p:pic>
      <p:sp>
        <p:nvSpPr>
          <p:cNvPr id="10" name="Title 9">
            <a:extLst>
              <a:ext uri="{FF2B5EF4-FFF2-40B4-BE49-F238E27FC236}">
                <a16:creationId xmlns:a16="http://schemas.microsoft.com/office/drawing/2014/main" id="{56CF8AFC-3541-16D8-B88B-7E7E4E62DAD6}"/>
              </a:ext>
            </a:extLst>
          </p:cNvPr>
          <p:cNvSpPr>
            <a:spLocks noGrp="1"/>
          </p:cNvSpPr>
          <p:nvPr>
            <p:ph type="title"/>
          </p:nvPr>
        </p:nvSpPr>
        <p:spPr>
          <a:xfrm>
            <a:off x="425360" y="445025"/>
            <a:ext cx="7704000" cy="572700"/>
          </a:xfrm>
        </p:spPr>
        <p:txBody>
          <a:bodyPr/>
          <a:lstStyle/>
          <a:p>
            <a:r>
              <a:rPr lang="en-US" sz="28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sz="4400" b="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20194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36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3"/>
          </p:nvPr>
        </p:nvSpPr>
        <p:spPr>
          <a:xfrm>
            <a:off x="852177" y="1199821"/>
            <a:ext cx="3207900" cy="347400"/>
          </a:xfrm>
        </p:spPr>
        <p:txBody>
          <a:bodyPr/>
          <a:lstStyle/>
          <a:p>
            <a:r>
              <a:rPr lang="en-US" dirty="0">
                <a:solidFill>
                  <a:schemeClr val="accent2"/>
                </a:solidFill>
              </a:rPr>
              <a:t>1. Raw Data (Data Set)</a:t>
            </a:r>
          </a:p>
        </p:txBody>
      </p:sp>
      <p:sp>
        <p:nvSpPr>
          <p:cNvPr id="19" name="Subtitle 18">
            <a:extLst>
              <a:ext uri="{FF2B5EF4-FFF2-40B4-BE49-F238E27FC236}">
                <a16:creationId xmlns:a16="http://schemas.microsoft.com/office/drawing/2014/main" id="{9C19A39C-62EB-D7D3-1B29-A13A51656D63}"/>
              </a:ext>
            </a:extLst>
          </p:cNvPr>
          <p:cNvSpPr>
            <a:spLocks noGrp="1"/>
          </p:cNvSpPr>
          <p:nvPr>
            <p:ph type="subTitle" idx="4"/>
          </p:nvPr>
        </p:nvSpPr>
        <p:spPr>
          <a:xfrm>
            <a:off x="852177" y="1729316"/>
            <a:ext cx="3207900" cy="3018471"/>
          </a:xfrm>
        </p:spPr>
        <p:txBody>
          <a:bodyPr/>
          <a:lstStyle/>
          <a:p>
            <a:r>
              <a:rPr lang="en-US" sz="20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EveryAyah</a:t>
            </a: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 Dataset</a:t>
            </a:r>
          </a:p>
          <a:p>
            <a:r>
              <a:rPr lang="en-US" sz="1600" dirty="0">
                <a:latin typeface="Times New Roman" panose="02020603050405020304" pitchFamily="18" charset="0"/>
                <a:cs typeface="Times New Roman" panose="02020603050405020304" pitchFamily="18" charset="0"/>
              </a:rPr>
              <a:t>- Whole Quran </a:t>
            </a:r>
          </a:p>
          <a:p>
            <a:r>
              <a:rPr lang="en-US" sz="1600" dirty="0">
                <a:latin typeface="Times New Roman" panose="02020603050405020304" pitchFamily="18" charset="0"/>
                <a:cs typeface="Times New Roman" panose="02020603050405020304" pitchFamily="18" charset="0"/>
              </a:rPr>
              <a:t>- Have 7 Male Expert</a:t>
            </a:r>
          </a:p>
          <a:p>
            <a:r>
              <a:rPr lang="en-GB" sz="1600" dirty="0">
                <a:latin typeface="Times New Roman" panose="02020603050405020304" pitchFamily="18" charset="0"/>
                <a:cs typeface="Times New Roman" panose="02020603050405020304" pitchFamily="18" charset="0"/>
              </a:rPr>
              <a:t>- Each imam is separated from the other</a:t>
            </a:r>
            <a:endParaRPr lang="ar-EG"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Have 6236 Wav file</a:t>
            </a:r>
          </a:p>
        </p:txBody>
      </p:sp>
      <p:pic>
        <p:nvPicPr>
          <p:cNvPr id="20" name="Picture 19">
            <a:extLst>
              <a:ext uri="{FF2B5EF4-FFF2-40B4-BE49-F238E27FC236}">
                <a16:creationId xmlns:a16="http://schemas.microsoft.com/office/drawing/2014/main" id="{3E26453F-24EA-B13A-1715-2E8D1061C000}"/>
              </a:ext>
            </a:extLst>
          </p:cNvPr>
          <p:cNvPicPr>
            <a:picLocks noChangeAspect="1"/>
          </p:cNvPicPr>
          <p:nvPr/>
        </p:nvPicPr>
        <p:blipFill>
          <a:blip r:embed="rId3"/>
          <a:stretch>
            <a:fillRect/>
          </a:stretch>
        </p:blipFill>
        <p:spPr>
          <a:xfrm>
            <a:off x="4060077" y="1017725"/>
            <a:ext cx="4724401" cy="3235187"/>
          </a:xfrm>
          <a:prstGeom prst="rect">
            <a:avLst/>
          </a:prstGeom>
        </p:spPr>
      </p:pic>
    </p:spTree>
    <p:extLst>
      <p:ext uri="{BB962C8B-B14F-4D97-AF65-F5344CB8AC3E}">
        <p14:creationId xmlns:p14="http://schemas.microsoft.com/office/powerpoint/2010/main" val="213409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fade">
                                      <p:cBhvr>
                                        <p:cTn id="13" dur="500"/>
                                        <p:tgtEl>
                                          <p:spTgt spid="1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fade">
                                      <p:cBhvr>
                                        <p:cTn id="18" dur="500"/>
                                        <p:tgtEl>
                                          <p:spTgt spid="1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Effect transition="in" filter="fade">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Effect transition="in" filter="fade">
                                      <p:cBhvr>
                                        <p:cTn id="28" dur="500"/>
                                        <p:tgtEl>
                                          <p:spTgt spid="1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animEffect transition="in" filter="fade">
                                      <p:cBhvr>
                                        <p:cTn id="33"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36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3"/>
          </p:nvPr>
        </p:nvSpPr>
        <p:spPr>
          <a:xfrm>
            <a:off x="852177" y="1199821"/>
            <a:ext cx="3207900" cy="347400"/>
          </a:xfrm>
        </p:spPr>
        <p:txBody>
          <a:bodyPr/>
          <a:lstStyle/>
          <a:p>
            <a:r>
              <a:rPr lang="en-US" dirty="0">
                <a:solidFill>
                  <a:schemeClr val="accent2"/>
                </a:solidFill>
              </a:rPr>
              <a:t>1. Raw Data (Data Set)</a:t>
            </a:r>
          </a:p>
        </p:txBody>
      </p:sp>
      <p:sp>
        <p:nvSpPr>
          <p:cNvPr id="19" name="Subtitle 18">
            <a:extLst>
              <a:ext uri="{FF2B5EF4-FFF2-40B4-BE49-F238E27FC236}">
                <a16:creationId xmlns:a16="http://schemas.microsoft.com/office/drawing/2014/main" id="{9C19A39C-62EB-D7D3-1B29-A13A51656D63}"/>
              </a:ext>
            </a:extLst>
          </p:cNvPr>
          <p:cNvSpPr>
            <a:spLocks noGrp="1"/>
          </p:cNvSpPr>
          <p:nvPr>
            <p:ph type="subTitle" idx="4"/>
          </p:nvPr>
        </p:nvSpPr>
        <p:spPr>
          <a:xfrm>
            <a:off x="852177" y="1729316"/>
            <a:ext cx="3207900" cy="3018471"/>
          </a:xfrm>
        </p:spPr>
        <p:txBody>
          <a:bodyPr/>
          <a:lstStyle/>
          <a:p>
            <a:pPr fontAlgn="base"/>
            <a:r>
              <a:rPr lang="en-US" sz="1600" b="1" dirty="0" err="1"/>
              <a:t>QDAT_Quran</a:t>
            </a:r>
            <a:r>
              <a:rPr lang="en-US" sz="1600" b="1" dirty="0"/>
              <a:t> Recitation </a:t>
            </a:r>
            <a:r>
              <a:rPr lang="en-US" sz="1600" b="1" dirty="0" err="1"/>
              <a:t>DataSet</a:t>
            </a:r>
            <a:endParaRPr lang="en-US" sz="1600" b="1" dirty="0"/>
          </a:p>
          <a:p>
            <a:pPr algn="r" rtl="1"/>
            <a:r>
              <a:rPr lang="en-US" sz="1800" dirty="0">
                <a:latin typeface="Times New Roman" panose="02020603050405020304" pitchFamily="18" charset="0"/>
                <a:cs typeface="+mj-cs"/>
              </a:rPr>
              <a:t>- </a:t>
            </a:r>
            <a:r>
              <a:rPr lang="ar-EG" sz="1800" dirty="0">
                <a:cs typeface="+mj-cs"/>
              </a:rPr>
              <a:t> </a:t>
            </a:r>
            <a:r>
              <a:rPr lang="ar-EG" sz="1800" b="1" dirty="0">
                <a:cs typeface="+mj-cs"/>
              </a:rPr>
              <a:t>قَالُوا لَا عِلْمَ لَنَا</a:t>
            </a:r>
            <a:r>
              <a:rPr lang="ar-EG" sz="1800" dirty="0">
                <a:cs typeface="+mj-cs"/>
              </a:rPr>
              <a:t> ۖ </a:t>
            </a:r>
            <a:r>
              <a:rPr lang="ar-EG" sz="1800" b="1" dirty="0">
                <a:cs typeface="+mj-cs"/>
              </a:rPr>
              <a:t>إِنَّكَ أَنتَ عَلَّامُ الْغُيُوبِ</a:t>
            </a:r>
            <a:endParaRPr lang="en-US" sz="1800" dirty="0">
              <a:cs typeface="+mj-cs"/>
            </a:endParaRPr>
          </a:p>
          <a:p>
            <a:r>
              <a:rPr lang="en-US" sz="1800" dirty="0">
                <a:cs typeface="+mj-cs"/>
              </a:rPr>
              <a:t>1159 Female,</a:t>
            </a:r>
            <a:r>
              <a:rPr lang="ar-EG" sz="1800" dirty="0">
                <a:cs typeface="+mj-cs"/>
              </a:rPr>
              <a:t>-</a:t>
            </a:r>
            <a:endParaRPr lang="en-US" sz="1800" dirty="0">
              <a:cs typeface="+mj-cs"/>
            </a:endParaRPr>
          </a:p>
          <a:p>
            <a:r>
              <a:rPr lang="en-US" sz="1800" dirty="0">
                <a:cs typeface="+mj-cs"/>
              </a:rPr>
              <a:t> 350 Male</a:t>
            </a:r>
            <a:endParaRPr lang="en-US" sz="1800" dirty="0">
              <a:latin typeface="Times New Roman" panose="02020603050405020304" pitchFamily="18" charset="0"/>
              <a:cs typeface="+mj-cs"/>
            </a:endParaRPr>
          </a:p>
        </p:txBody>
      </p:sp>
      <p:pic>
        <p:nvPicPr>
          <p:cNvPr id="7" name="Picture 6">
            <a:extLst>
              <a:ext uri="{FF2B5EF4-FFF2-40B4-BE49-F238E27FC236}">
                <a16:creationId xmlns:a16="http://schemas.microsoft.com/office/drawing/2014/main" id="{D95494C7-F0B0-D65C-7913-6C3B32E029B5}"/>
              </a:ext>
            </a:extLst>
          </p:cNvPr>
          <p:cNvPicPr>
            <a:picLocks noChangeAspect="1"/>
          </p:cNvPicPr>
          <p:nvPr/>
        </p:nvPicPr>
        <p:blipFill>
          <a:blip r:embed="rId3"/>
          <a:stretch>
            <a:fillRect/>
          </a:stretch>
        </p:blipFill>
        <p:spPr>
          <a:xfrm>
            <a:off x="3955288" y="1165326"/>
            <a:ext cx="5272449" cy="2430954"/>
          </a:xfrm>
          <a:prstGeom prst="rect">
            <a:avLst/>
          </a:prstGeom>
        </p:spPr>
      </p:pic>
      <p:pic>
        <p:nvPicPr>
          <p:cNvPr id="9" name="Picture 8" descr="A diagram of a number of dots&#10;&#10;Description automatically generated with medium confidence">
            <a:extLst>
              <a:ext uri="{FF2B5EF4-FFF2-40B4-BE49-F238E27FC236}">
                <a16:creationId xmlns:a16="http://schemas.microsoft.com/office/drawing/2014/main" id="{DAE4C9DA-F7ED-D02D-92C1-E2B29733F20E}"/>
              </a:ext>
            </a:extLst>
          </p:cNvPr>
          <p:cNvPicPr>
            <a:picLocks noChangeAspect="1"/>
          </p:cNvPicPr>
          <p:nvPr/>
        </p:nvPicPr>
        <p:blipFill>
          <a:blip r:embed="rId4"/>
          <a:stretch>
            <a:fillRect/>
          </a:stretch>
        </p:blipFill>
        <p:spPr>
          <a:xfrm>
            <a:off x="3866602" y="1199820"/>
            <a:ext cx="5277398" cy="3166439"/>
          </a:xfrm>
          <a:prstGeom prst="rect">
            <a:avLst/>
          </a:prstGeom>
        </p:spPr>
      </p:pic>
    </p:spTree>
    <p:extLst>
      <p:ext uri="{BB962C8B-B14F-4D97-AF65-F5344CB8AC3E}">
        <p14:creationId xmlns:p14="http://schemas.microsoft.com/office/powerpoint/2010/main" val="400165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36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3"/>
          </p:nvPr>
        </p:nvSpPr>
        <p:spPr>
          <a:xfrm>
            <a:off x="852177" y="1199821"/>
            <a:ext cx="3207900" cy="347400"/>
          </a:xfrm>
        </p:spPr>
        <p:txBody>
          <a:bodyPr/>
          <a:lstStyle/>
          <a:p>
            <a:r>
              <a:rPr lang="en-US" dirty="0">
                <a:solidFill>
                  <a:schemeClr val="accent2"/>
                </a:solidFill>
              </a:rPr>
              <a:t>1. Raw Data (Data Set)</a:t>
            </a:r>
          </a:p>
        </p:txBody>
      </p:sp>
      <p:sp>
        <p:nvSpPr>
          <p:cNvPr id="19" name="Subtitle 18">
            <a:extLst>
              <a:ext uri="{FF2B5EF4-FFF2-40B4-BE49-F238E27FC236}">
                <a16:creationId xmlns:a16="http://schemas.microsoft.com/office/drawing/2014/main" id="{9C19A39C-62EB-D7D3-1B29-A13A51656D63}"/>
              </a:ext>
            </a:extLst>
          </p:cNvPr>
          <p:cNvSpPr>
            <a:spLocks noGrp="1"/>
          </p:cNvSpPr>
          <p:nvPr>
            <p:ph type="subTitle" idx="4"/>
          </p:nvPr>
        </p:nvSpPr>
        <p:spPr>
          <a:xfrm>
            <a:off x="852177" y="1729316"/>
            <a:ext cx="3207900" cy="3018471"/>
          </a:xfrm>
        </p:spPr>
        <p:txBody>
          <a:bodyPr/>
          <a:lstStyle/>
          <a:p>
            <a:pPr algn="l" fontAlgn="base"/>
            <a:r>
              <a:rPr lang="en-GB" sz="2000" b="1" dirty="0">
                <a:latin typeface="Times New Roman" panose="02020603050405020304" pitchFamily="18" charset="0"/>
                <a:cs typeface="Times New Roman" panose="02020603050405020304" pitchFamily="18" charset="0"/>
              </a:rPr>
              <a:t>Quran Ayat Speech to text </a:t>
            </a: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Dataset</a:t>
            </a:r>
          </a:p>
          <a:p>
            <a:r>
              <a:rPr lang="en-US" sz="1600" dirty="0">
                <a:latin typeface="Times New Roman" panose="02020603050405020304" pitchFamily="18" charset="0"/>
                <a:cs typeface="Times New Roman" panose="02020603050405020304" pitchFamily="18" charset="0"/>
              </a:rPr>
              <a:t>- Whole Quran </a:t>
            </a:r>
          </a:p>
          <a:p>
            <a:r>
              <a:rPr lang="en-US" sz="1800" dirty="0">
                <a:effectLst/>
                <a:latin typeface="Times New Roman" panose="02020603050405020304" pitchFamily="18" charset="0"/>
                <a:ea typeface="Calibri" panose="020F0502020204030204" pitchFamily="34" charset="0"/>
                <a:cs typeface="Arial" panose="020B0604020202020204" pitchFamily="34" charset="0"/>
              </a:rPr>
              <a:t>- 38 expert male reciters</a:t>
            </a:r>
          </a:p>
          <a:p>
            <a:r>
              <a:rPr lang="en-US" sz="1800" dirty="0">
                <a:latin typeface="Times New Roman" panose="02020603050405020304" pitchFamily="18"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rPr>
              <a:t>232365 Wav File,43GB</a:t>
            </a:r>
            <a:endParaRPr lang="ar-EG"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B359D6C-3B46-4E96-4F9A-BDC7B16BA0CA}"/>
              </a:ext>
            </a:extLst>
          </p:cNvPr>
          <p:cNvPicPr>
            <a:picLocks noChangeAspect="1"/>
          </p:cNvPicPr>
          <p:nvPr/>
        </p:nvPicPr>
        <p:blipFill>
          <a:blip r:embed="rId3"/>
          <a:stretch>
            <a:fillRect/>
          </a:stretch>
        </p:blipFill>
        <p:spPr>
          <a:xfrm>
            <a:off x="4824507" y="1085652"/>
            <a:ext cx="3599493" cy="3829248"/>
          </a:xfrm>
          <a:prstGeom prst="rect">
            <a:avLst/>
          </a:prstGeom>
        </p:spPr>
      </p:pic>
      <p:pic>
        <p:nvPicPr>
          <p:cNvPr id="6" name="Picture 5">
            <a:extLst>
              <a:ext uri="{FF2B5EF4-FFF2-40B4-BE49-F238E27FC236}">
                <a16:creationId xmlns:a16="http://schemas.microsoft.com/office/drawing/2014/main" id="{BB6F8CA0-451A-5A93-35A8-7B96626CDF29}"/>
              </a:ext>
            </a:extLst>
          </p:cNvPr>
          <p:cNvPicPr>
            <a:picLocks noChangeAspect="1"/>
          </p:cNvPicPr>
          <p:nvPr/>
        </p:nvPicPr>
        <p:blipFill>
          <a:blip r:embed="rId4"/>
          <a:stretch>
            <a:fillRect/>
          </a:stretch>
        </p:blipFill>
        <p:spPr>
          <a:xfrm>
            <a:off x="4904602" y="1085652"/>
            <a:ext cx="3844062" cy="3829248"/>
          </a:xfrm>
          <a:prstGeom prst="rect">
            <a:avLst/>
          </a:prstGeom>
        </p:spPr>
      </p:pic>
      <p:pic>
        <p:nvPicPr>
          <p:cNvPr id="7" name="Picture 6">
            <a:extLst>
              <a:ext uri="{FF2B5EF4-FFF2-40B4-BE49-F238E27FC236}">
                <a16:creationId xmlns:a16="http://schemas.microsoft.com/office/drawing/2014/main" id="{5891CA38-3CA6-7C18-FB46-7DB83F3B59CD}"/>
              </a:ext>
            </a:extLst>
          </p:cNvPr>
          <p:cNvPicPr>
            <a:picLocks noChangeAspect="1"/>
          </p:cNvPicPr>
          <p:nvPr/>
        </p:nvPicPr>
        <p:blipFill>
          <a:blip r:embed="rId5"/>
          <a:stretch>
            <a:fillRect/>
          </a:stretch>
        </p:blipFill>
        <p:spPr>
          <a:xfrm>
            <a:off x="4434637" y="1039377"/>
            <a:ext cx="4468325" cy="3875523"/>
          </a:xfrm>
          <a:prstGeom prst="rect">
            <a:avLst/>
          </a:prstGeom>
        </p:spPr>
      </p:pic>
    </p:spTree>
    <p:extLst>
      <p:ext uri="{BB962C8B-B14F-4D97-AF65-F5344CB8AC3E}">
        <p14:creationId xmlns:p14="http://schemas.microsoft.com/office/powerpoint/2010/main" val="415205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36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3"/>
          </p:nvPr>
        </p:nvSpPr>
        <p:spPr>
          <a:xfrm>
            <a:off x="852176" y="1199821"/>
            <a:ext cx="5632443" cy="347400"/>
          </a:xfrm>
        </p:spPr>
        <p:txBody>
          <a:bodyPr/>
          <a:lstStyle/>
          <a:p>
            <a:r>
              <a:rPr lang="en-US" dirty="0">
                <a:solidFill>
                  <a:schemeClr val="accent2"/>
                </a:solidFill>
              </a:rPr>
              <a:t>2. Data preprocessing &amp; Transformation</a:t>
            </a:r>
          </a:p>
        </p:txBody>
      </p:sp>
      <p:sp>
        <p:nvSpPr>
          <p:cNvPr id="8" name="TextBox 7">
            <a:extLst>
              <a:ext uri="{FF2B5EF4-FFF2-40B4-BE49-F238E27FC236}">
                <a16:creationId xmlns:a16="http://schemas.microsoft.com/office/drawing/2014/main" id="{B430033E-C8FF-91A7-985D-46100BE0EA63}"/>
              </a:ext>
            </a:extLst>
          </p:cNvPr>
          <p:cNvSpPr txBox="1"/>
          <p:nvPr/>
        </p:nvSpPr>
        <p:spPr>
          <a:xfrm>
            <a:off x="720000" y="1617643"/>
            <a:ext cx="7555320" cy="3416320"/>
          </a:xfrm>
          <a:prstGeom prst="rect">
            <a:avLst/>
          </a:prstGeom>
          <a:noFill/>
        </p:spPr>
        <p:txBody>
          <a:bodyPr wrap="square">
            <a:spAutoFit/>
          </a:bodyPr>
          <a:lstStyle/>
          <a:p>
            <a:pPr algn="l">
              <a:buClr>
                <a:schemeClr val="accent1"/>
              </a:buClr>
            </a:pPr>
            <a:r>
              <a:rPr lang="en-GB" sz="1800" b="1" i="0" u="sng" dirty="0">
                <a:solidFill>
                  <a:schemeClr val="accent1"/>
                </a:solidFill>
                <a:effectLst/>
                <a:latin typeface="Times New Roman" panose="02020603050405020304" pitchFamily="18" charset="0"/>
                <a:cs typeface="Times New Roman" panose="02020603050405020304" pitchFamily="18" charset="0"/>
              </a:rPr>
              <a:t>Data Cleaning:</a:t>
            </a:r>
            <a:endParaRPr lang="en-GB" sz="1800" b="0" i="0" u="sng" dirty="0">
              <a:solidFill>
                <a:schemeClr val="accent1"/>
              </a:solidFill>
              <a:effectLst/>
              <a:latin typeface="Times New Roman" panose="02020603050405020304" pitchFamily="18" charset="0"/>
              <a:cs typeface="Times New Roman" panose="02020603050405020304" pitchFamily="18" charset="0"/>
            </a:endParaRPr>
          </a:p>
          <a:p>
            <a:pPr marL="285750" indent="-285750">
              <a:buClr>
                <a:schemeClr val="accent1"/>
              </a:buClr>
              <a:buFont typeface="Arial" panose="020B0604020202020204" pitchFamily="34" charset="0"/>
              <a:buChar char="•"/>
            </a:pPr>
            <a:r>
              <a:rPr lang="en-GB" sz="1800" dirty="0" err="1">
                <a:solidFill>
                  <a:schemeClr val="accent1"/>
                </a:solidFill>
                <a:latin typeface="Times New Roman" panose="02020603050405020304" pitchFamily="18" charset="0"/>
                <a:cs typeface="Times New Roman" panose="02020603050405020304" pitchFamily="18" charset="0"/>
              </a:rPr>
              <a:t>Identify</a:t>
            </a:r>
            <a:r>
              <a:rPr lang="en-GB" sz="1800" b="0" i="0" dirty="0" err="1">
                <a:solidFill>
                  <a:schemeClr val="accent1"/>
                </a:solidFill>
                <a:effectLst/>
                <a:latin typeface="Times New Roman" panose="02020603050405020304" pitchFamily="18" charset="0"/>
                <a:cs typeface="Times New Roman" panose="02020603050405020304" pitchFamily="18" charset="0"/>
              </a:rPr>
              <a:t>and</a:t>
            </a:r>
            <a:r>
              <a:rPr lang="en-GB" sz="1800" b="0" i="0" dirty="0">
                <a:solidFill>
                  <a:schemeClr val="accent1"/>
                </a:solidFill>
                <a:effectLst/>
                <a:latin typeface="Times New Roman" panose="02020603050405020304" pitchFamily="18" charset="0"/>
                <a:cs typeface="Times New Roman" panose="02020603050405020304" pitchFamily="18" charset="0"/>
              </a:rPr>
              <a:t> remove any corrupted audio files or those with poor recording quality. Ensure all files are in a consistent format (e.g., WAV) and have a common sample rate.</a:t>
            </a:r>
          </a:p>
          <a:p>
            <a:pPr algn="l">
              <a:buFont typeface="Arial" panose="020B0604020202020204" pitchFamily="34" charset="0"/>
              <a:buChar char="•"/>
            </a:pPr>
            <a:endParaRPr lang="en-GB" sz="1800" dirty="0">
              <a:solidFill>
                <a:schemeClr val="accent1"/>
              </a:solidFill>
              <a:latin typeface="Times New Roman" panose="02020603050405020304" pitchFamily="18" charset="0"/>
              <a:cs typeface="Times New Roman" panose="02020603050405020304" pitchFamily="18" charset="0"/>
            </a:endParaRPr>
          </a:p>
          <a:p>
            <a:pPr algn="l"/>
            <a:r>
              <a:rPr lang="en-GB" sz="1800" b="1" u="sng" dirty="0">
                <a:solidFill>
                  <a:schemeClr val="accent1"/>
                </a:solidFill>
                <a:latin typeface="Times New Roman" panose="02020603050405020304" pitchFamily="18" charset="0"/>
                <a:cs typeface="Times New Roman" panose="02020603050405020304" pitchFamily="18" charset="0"/>
              </a:rPr>
              <a:t>Resampling:</a:t>
            </a:r>
          </a:p>
          <a:p>
            <a:pPr marL="92075" indent="-92075">
              <a:buClr>
                <a:schemeClr val="accent1"/>
              </a:buClr>
              <a:buFont typeface="Arial" panose="020B0604020202020204" pitchFamily="34" charset="0"/>
              <a:buChar char="•"/>
            </a:pPr>
            <a:r>
              <a:rPr lang="en-GB" sz="1800" dirty="0">
                <a:solidFill>
                  <a:schemeClr val="accent1"/>
                </a:solidFill>
                <a:latin typeface="Times New Roman" panose="02020603050405020304" pitchFamily="18" charset="0"/>
                <a:cs typeface="Times New Roman" panose="02020603050405020304" pitchFamily="18" charset="0"/>
              </a:rPr>
              <a:t>Resample all audio files to a common sample rate (e.g., 16 kHz) to ensure consistency across the dataset.</a:t>
            </a:r>
            <a:endParaRPr lang="ar-EG" sz="1800" dirty="0">
              <a:solidFill>
                <a:schemeClr val="accent1"/>
              </a:solidFill>
              <a:latin typeface="Times New Roman" panose="02020603050405020304" pitchFamily="18" charset="0"/>
              <a:cs typeface="Times New Roman" panose="02020603050405020304" pitchFamily="18" charset="0"/>
            </a:endParaRPr>
          </a:p>
          <a:p>
            <a:pPr marL="92075" indent="-92075">
              <a:buFont typeface="Arial" panose="020B0604020202020204" pitchFamily="34" charset="0"/>
              <a:buChar char="•"/>
            </a:pPr>
            <a:endParaRPr lang="en-US" sz="1800" dirty="0">
              <a:solidFill>
                <a:schemeClr val="accent1"/>
              </a:solidFill>
              <a:latin typeface="Times New Roman" panose="02020603050405020304" pitchFamily="18" charset="0"/>
              <a:cs typeface="Times New Roman" panose="02020603050405020304" pitchFamily="18" charset="0"/>
            </a:endParaRPr>
          </a:p>
          <a:p>
            <a:pPr algn="l"/>
            <a:r>
              <a:rPr lang="en-GB" sz="1800" b="1" u="sng" dirty="0">
                <a:solidFill>
                  <a:schemeClr val="accent1"/>
                </a:solidFill>
                <a:latin typeface="Times New Roman" panose="02020603050405020304" pitchFamily="18" charset="0"/>
                <a:cs typeface="Times New Roman" panose="02020603050405020304" pitchFamily="18" charset="0"/>
              </a:rPr>
              <a:t>Normalization:</a:t>
            </a:r>
          </a:p>
          <a:p>
            <a:pPr marL="92075" indent="-92075">
              <a:buClr>
                <a:schemeClr val="accent1"/>
              </a:buClr>
              <a:buFont typeface="Arial" panose="020B0604020202020204" pitchFamily="34" charset="0"/>
              <a:buChar char="•"/>
            </a:pPr>
            <a:r>
              <a:rPr lang="en-GB" sz="1800" dirty="0">
                <a:solidFill>
                  <a:schemeClr val="accent1"/>
                </a:solidFill>
                <a:latin typeface="Times New Roman" panose="02020603050405020304" pitchFamily="18" charset="0"/>
                <a:cs typeface="Times New Roman" panose="02020603050405020304" pitchFamily="18" charset="0"/>
              </a:rPr>
              <a:t>Normalize the amplitude of the audio files to a standard range, such as between -1 and 1, to prevent issues during model training.</a:t>
            </a:r>
          </a:p>
        </p:txBody>
      </p:sp>
    </p:spTree>
    <p:extLst>
      <p:ext uri="{BB962C8B-B14F-4D97-AF65-F5344CB8AC3E}">
        <p14:creationId xmlns:p14="http://schemas.microsoft.com/office/powerpoint/2010/main" val="128482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36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3"/>
          </p:nvPr>
        </p:nvSpPr>
        <p:spPr>
          <a:xfrm>
            <a:off x="852176" y="1199821"/>
            <a:ext cx="5632443" cy="347400"/>
          </a:xfrm>
        </p:spPr>
        <p:txBody>
          <a:bodyPr/>
          <a:lstStyle/>
          <a:p>
            <a:r>
              <a:rPr lang="en-US" dirty="0">
                <a:solidFill>
                  <a:schemeClr val="accent2"/>
                </a:solidFill>
              </a:rPr>
              <a:t>2. Data preprocessing &amp; Transformation</a:t>
            </a:r>
          </a:p>
        </p:txBody>
      </p:sp>
      <p:sp>
        <p:nvSpPr>
          <p:cNvPr id="8" name="TextBox 7">
            <a:extLst>
              <a:ext uri="{FF2B5EF4-FFF2-40B4-BE49-F238E27FC236}">
                <a16:creationId xmlns:a16="http://schemas.microsoft.com/office/drawing/2014/main" id="{B430033E-C8FF-91A7-985D-46100BE0EA63}"/>
              </a:ext>
            </a:extLst>
          </p:cNvPr>
          <p:cNvSpPr txBox="1"/>
          <p:nvPr/>
        </p:nvSpPr>
        <p:spPr>
          <a:xfrm>
            <a:off x="720000" y="1547221"/>
            <a:ext cx="7555320" cy="3139321"/>
          </a:xfrm>
          <a:prstGeom prst="rect">
            <a:avLst/>
          </a:prstGeom>
          <a:noFill/>
        </p:spPr>
        <p:txBody>
          <a:bodyPr wrap="square">
            <a:spAutoFit/>
          </a:bodyPr>
          <a:lstStyle/>
          <a:p>
            <a:r>
              <a:rPr lang="en-GB" sz="1800" b="1" u="sng" dirty="0">
                <a:solidFill>
                  <a:schemeClr val="accent1"/>
                </a:solidFill>
                <a:latin typeface="Times New Roman" panose="02020603050405020304" pitchFamily="18" charset="0"/>
                <a:cs typeface="Times New Roman" panose="02020603050405020304" pitchFamily="18" charset="0"/>
              </a:rPr>
              <a:t>Time and Frequency Domain Analysis : </a:t>
            </a:r>
            <a:endParaRPr lang="ar-EG" sz="1800" b="1" u="sng" dirty="0">
              <a:solidFill>
                <a:schemeClr val="accent1"/>
              </a:solidFill>
              <a:latin typeface="Times New Roman" panose="02020603050405020304" pitchFamily="18" charset="0"/>
              <a:cs typeface="Times New Roman" panose="02020603050405020304" pitchFamily="18" charset="0"/>
            </a:endParaRPr>
          </a:p>
          <a:p>
            <a:pPr indent="15875">
              <a:buClr>
                <a:schemeClr val="accent1"/>
              </a:buClr>
              <a:buFont typeface="Arial" panose="020B0604020202020204" pitchFamily="34" charset="0"/>
              <a:buChar char="•"/>
            </a:pPr>
            <a:r>
              <a:rPr lang="en-GB" sz="1800" dirty="0">
                <a:solidFill>
                  <a:schemeClr val="accent1"/>
                </a:solidFill>
                <a:latin typeface="Times New Roman" panose="02020603050405020304" pitchFamily="18" charset="0"/>
                <a:cs typeface="Times New Roman" panose="02020603050405020304" pitchFamily="18" charset="0"/>
              </a:rPr>
              <a:t>Analysing the audio in both the time and frequency domains provides valuable insights and enables various processing techniques.</a:t>
            </a:r>
          </a:p>
          <a:p>
            <a:pPr algn="l"/>
            <a:endParaRPr lang="ar-EG" sz="1800" b="1" u="sng" dirty="0">
              <a:solidFill>
                <a:schemeClr val="accent1"/>
              </a:solidFill>
              <a:latin typeface="Times New Roman" panose="02020603050405020304" pitchFamily="18" charset="0"/>
              <a:cs typeface="Times New Roman" panose="02020603050405020304" pitchFamily="18" charset="0"/>
            </a:endParaRPr>
          </a:p>
          <a:p>
            <a:pPr algn="l"/>
            <a:r>
              <a:rPr lang="en-GB" sz="1800" b="1" u="sng" dirty="0">
                <a:solidFill>
                  <a:schemeClr val="accent1"/>
                </a:solidFill>
                <a:latin typeface="Times New Roman" panose="02020603050405020304" pitchFamily="18" charset="0"/>
                <a:cs typeface="Times New Roman" panose="02020603050405020304" pitchFamily="18" charset="0"/>
              </a:rPr>
              <a:t>Feature Extraction:</a:t>
            </a:r>
          </a:p>
          <a:p>
            <a:pPr algn="l">
              <a:buClr>
                <a:schemeClr val="accent1"/>
              </a:buClr>
              <a:buFont typeface="Arial" panose="020B0604020202020204" pitchFamily="34" charset="0"/>
              <a:buChar char="•"/>
            </a:pPr>
            <a:r>
              <a:rPr lang="en-GB" sz="1800" dirty="0">
                <a:solidFill>
                  <a:schemeClr val="accent1"/>
                </a:solidFill>
                <a:latin typeface="Times New Roman" panose="02020603050405020304" pitchFamily="18" charset="0"/>
                <a:cs typeface="Times New Roman" panose="02020603050405020304" pitchFamily="18" charset="0"/>
              </a:rPr>
              <a:t> Extract relevant features, such as MFCCs, spectrogram features, and chroma features, from the audio data using a library like Librosa.</a:t>
            </a:r>
          </a:p>
          <a:p>
            <a:pPr algn="l">
              <a:buClr>
                <a:schemeClr val="accent1"/>
              </a:buClr>
              <a:buFont typeface="Arial" panose="020B0604020202020204" pitchFamily="34" charset="0"/>
              <a:buChar char="•"/>
            </a:pPr>
            <a:r>
              <a:rPr lang="en-GB" sz="1800" dirty="0">
                <a:solidFill>
                  <a:schemeClr val="accent1"/>
                </a:solidFill>
                <a:latin typeface="Times New Roman" panose="02020603050405020304" pitchFamily="18" charset="0"/>
                <a:cs typeface="Times New Roman" panose="02020603050405020304" pitchFamily="18" charset="0"/>
              </a:rPr>
              <a:t> Choose the type of filter and its parameters based on the characteristics of your audio data and the requirements of your machine learning task. </a:t>
            </a:r>
            <a:endParaRPr lang="en-US" sz="1800" dirty="0">
              <a:solidFill>
                <a:schemeClr val="accent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GB" sz="1800" dirty="0">
              <a:solidFill>
                <a:schemeClr val="accent1"/>
              </a:solidFill>
              <a:latin typeface="Times New Roman" panose="02020603050405020304" pitchFamily="18" charset="0"/>
              <a:cs typeface="Times New Roman" panose="02020603050405020304" pitchFamily="18" charset="0"/>
            </a:endParaRPr>
          </a:p>
          <a:p>
            <a:pPr algn="l"/>
            <a:endParaRPr lang="en-GB" sz="18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79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p:nvPr>
        </p:nvSpPr>
        <p:spPr>
          <a:xfrm>
            <a:off x="140880" y="255200"/>
            <a:ext cx="7704000" cy="572700"/>
          </a:xfrm>
        </p:spPr>
        <p:txBody>
          <a:bodyPr/>
          <a:lstStyle/>
          <a:p>
            <a:r>
              <a:rPr lang="en-US" sz="2800" b="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Machine Learning Architecture </a:t>
            </a:r>
            <a:endParaRPr lang="en-US" sz="2800" dirty="0">
              <a:solidFill>
                <a:schemeClr val="accent2"/>
              </a:solidFill>
            </a:endParaRPr>
          </a:p>
        </p:txBody>
      </p:sp>
      <p:sp>
        <p:nvSpPr>
          <p:cNvPr id="18" name="Title 17">
            <a:extLst>
              <a:ext uri="{FF2B5EF4-FFF2-40B4-BE49-F238E27FC236}">
                <a16:creationId xmlns:a16="http://schemas.microsoft.com/office/drawing/2014/main" id="{E969EB49-D461-A1D6-CDA2-48E98AC799B6}"/>
              </a:ext>
            </a:extLst>
          </p:cNvPr>
          <p:cNvSpPr>
            <a:spLocks noGrp="1"/>
          </p:cNvSpPr>
          <p:nvPr>
            <p:ph type="title" idx="4294967295"/>
          </p:nvPr>
        </p:nvSpPr>
        <p:spPr>
          <a:xfrm>
            <a:off x="140880" y="827901"/>
            <a:ext cx="5632450" cy="452260"/>
          </a:xfrm>
        </p:spPr>
        <p:txBody>
          <a:bodyPr/>
          <a:lstStyle/>
          <a:p>
            <a:r>
              <a:rPr lang="en-US" sz="2000" dirty="0">
                <a:solidFill>
                  <a:schemeClr val="accent2"/>
                </a:solidFill>
              </a:rPr>
              <a:t>Training Model</a:t>
            </a:r>
          </a:p>
        </p:txBody>
      </p:sp>
      <p:pic>
        <p:nvPicPr>
          <p:cNvPr id="5" name="Picture 4">
            <a:extLst>
              <a:ext uri="{FF2B5EF4-FFF2-40B4-BE49-F238E27FC236}">
                <a16:creationId xmlns:a16="http://schemas.microsoft.com/office/drawing/2014/main" id="{E2EBC286-41A6-A727-AC19-383C932BC1CB}"/>
              </a:ext>
            </a:extLst>
          </p:cNvPr>
          <p:cNvPicPr>
            <a:picLocks noChangeAspect="1"/>
          </p:cNvPicPr>
          <p:nvPr/>
        </p:nvPicPr>
        <p:blipFill>
          <a:blip r:embed="rId3"/>
          <a:stretch>
            <a:fillRect/>
          </a:stretch>
        </p:blipFill>
        <p:spPr>
          <a:xfrm>
            <a:off x="4378598" y="1054031"/>
            <a:ext cx="4050805" cy="3623980"/>
          </a:xfrm>
          <a:prstGeom prst="rect">
            <a:avLst/>
          </a:prstGeom>
        </p:spPr>
      </p:pic>
      <p:pic>
        <p:nvPicPr>
          <p:cNvPr id="2" name="Picture 1">
            <a:extLst>
              <a:ext uri="{FF2B5EF4-FFF2-40B4-BE49-F238E27FC236}">
                <a16:creationId xmlns:a16="http://schemas.microsoft.com/office/drawing/2014/main" id="{86373AD2-5E17-F550-0558-BFFE9C3E15D2}"/>
              </a:ext>
            </a:extLst>
          </p:cNvPr>
          <p:cNvPicPr>
            <a:picLocks noChangeAspect="1"/>
          </p:cNvPicPr>
          <p:nvPr/>
        </p:nvPicPr>
        <p:blipFill>
          <a:blip r:embed="rId4"/>
          <a:stretch>
            <a:fillRect/>
          </a:stretch>
        </p:blipFill>
        <p:spPr>
          <a:xfrm>
            <a:off x="140880" y="1371600"/>
            <a:ext cx="3946030" cy="3516700"/>
          </a:xfrm>
          <a:prstGeom prst="rect">
            <a:avLst/>
          </a:prstGeom>
        </p:spPr>
      </p:pic>
    </p:spTree>
    <p:extLst>
      <p:ext uri="{BB962C8B-B14F-4D97-AF65-F5344CB8AC3E}">
        <p14:creationId xmlns:p14="http://schemas.microsoft.com/office/powerpoint/2010/main" val="251480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6</a:t>
            </a:r>
            <a: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t> </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GB" sz="4800" dirty="0">
                <a:latin typeface="Open Sans ExtraBold" panose="020B0906030804020204" pitchFamily="34" charset="0"/>
                <a:ea typeface="Open Sans ExtraBold" panose="020B0906030804020204" pitchFamily="34" charset="0"/>
                <a:cs typeface="Open Sans ExtraBold" panose="020B0906030804020204" pitchFamily="34" charset="0"/>
              </a:rPr>
              <a:t>Software Specifications</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37821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60"/>
          <p:cNvSpPr/>
          <p:nvPr/>
        </p:nvSpPr>
        <p:spPr>
          <a:xfrm>
            <a:off x="3286346" y="1368353"/>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a:t>
            </a:r>
            <a:r>
              <a:rPr lang="en" sz="3000" b="1" dirty="0">
                <a:solidFill>
                  <a:schemeClr val="accent2"/>
                </a:solidFill>
                <a:latin typeface="Philosopher"/>
              </a:rPr>
              <a:t>2</a:t>
            </a:r>
            <a:endParaRPr lang="en" sz="3000" b="1" dirty="0">
              <a:solidFill>
                <a:schemeClr val="accent2"/>
              </a:solidFill>
              <a:latin typeface="Philosopher"/>
              <a:sym typeface="Philosopher"/>
            </a:endParaRPr>
          </a:p>
        </p:txBody>
      </p:sp>
      <p:sp>
        <p:nvSpPr>
          <p:cNvPr id="3581" name="Google Shape;3581;p60"/>
          <p:cNvSpPr txBox="1">
            <a:spLocks noGrp="1"/>
          </p:cNvSpPr>
          <p:nvPr>
            <p:ph type="title"/>
          </p:nvPr>
        </p:nvSpPr>
        <p:spPr>
          <a:xfrm>
            <a:off x="963737" y="2440564"/>
            <a:ext cx="18858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3583" name="Google Shape;3583;p60"/>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2"/>
                </a:solidFill>
              </a:rPr>
              <a:t>Agenda</a:t>
            </a:r>
            <a:endParaRPr dirty="0"/>
          </a:p>
        </p:txBody>
      </p:sp>
      <p:sp>
        <p:nvSpPr>
          <p:cNvPr id="3590" name="Google Shape;3590;p60"/>
          <p:cNvSpPr txBox="1">
            <a:spLocks noGrp="1"/>
          </p:cNvSpPr>
          <p:nvPr>
            <p:ph type="title" idx="13"/>
          </p:nvPr>
        </p:nvSpPr>
        <p:spPr>
          <a:xfrm>
            <a:off x="965122" y="4385530"/>
            <a:ext cx="1974294" cy="255900"/>
          </a:xfrm>
          <a:prstGeom prst="rect">
            <a:avLst/>
          </a:prstGeom>
        </p:spPr>
        <p:txBody>
          <a:bodyPr spcFirstLastPara="1" wrap="square" lIns="91425" tIns="91425" rIns="91425" bIns="91425" anchor="ctr" anchorCtr="0">
            <a:noAutofit/>
          </a:bodyPr>
          <a:lstStyle/>
          <a:p>
            <a:pPr algn="ctr"/>
            <a:r>
              <a:rPr lang="en-US" dirty="0"/>
              <a:t>Related work</a:t>
            </a:r>
            <a:endParaRPr dirty="0"/>
          </a:p>
        </p:txBody>
      </p:sp>
      <p:cxnSp>
        <p:nvCxnSpPr>
          <p:cNvPr id="3593" name="Google Shape;3593;p60"/>
          <p:cNvCxnSpPr>
            <a:cxnSpLocks/>
          </p:cNvCxnSpPr>
          <p:nvPr/>
        </p:nvCxnSpPr>
        <p:spPr>
          <a:xfrm>
            <a:off x="738738" y="1118165"/>
            <a:ext cx="2702619" cy="0"/>
          </a:xfrm>
          <a:prstGeom prst="straightConnector1">
            <a:avLst/>
          </a:prstGeom>
          <a:noFill/>
          <a:ln w="19050" cap="flat" cmpd="sng">
            <a:solidFill>
              <a:schemeClr val="accent1"/>
            </a:solidFill>
            <a:prstDash val="solid"/>
            <a:round/>
            <a:headEnd type="none" w="med" len="med"/>
            <a:tailEnd type="none" w="med" len="med"/>
          </a:ln>
        </p:spPr>
      </p:cxnSp>
      <p:sp>
        <p:nvSpPr>
          <p:cNvPr id="3594" name="Google Shape;3594;p60"/>
          <p:cNvSpPr/>
          <p:nvPr/>
        </p:nvSpPr>
        <p:spPr>
          <a:xfrm>
            <a:off x="6805412" y="1368352"/>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accent2"/>
                </a:solidFill>
                <a:latin typeface="Philosopher"/>
              </a:rPr>
              <a:t>04</a:t>
            </a:r>
            <a:endParaRPr sz="3000" b="1" dirty="0">
              <a:solidFill>
                <a:schemeClr val="accent2"/>
              </a:solidFill>
              <a:latin typeface="Philosopher"/>
            </a:endParaRPr>
          </a:p>
        </p:txBody>
      </p:sp>
      <p:sp>
        <p:nvSpPr>
          <p:cNvPr id="3595" name="Google Shape;3595;p60"/>
          <p:cNvSpPr/>
          <p:nvPr/>
        </p:nvSpPr>
        <p:spPr>
          <a:xfrm>
            <a:off x="5142979" y="1368351"/>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rPr>
              <a:t>0</a:t>
            </a:r>
            <a:r>
              <a:rPr lang="en-US" sz="3000" b="1" dirty="0">
                <a:solidFill>
                  <a:schemeClr val="accent2"/>
                </a:solidFill>
                <a:latin typeface="Philosopher" panose="020B0604020202020204" charset="0"/>
              </a:rPr>
              <a:t>3</a:t>
            </a:r>
            <a:endParaRPr lang="en" sz="3000" b="1" dirty="0">
              <a:solidFill>
                <a:schemeClr val="accent2"/>
              </a:solidFill>
              <a:latin typeface="Philosopher" panose="020B0604020202020204" charset="0"/>
            </a:endParaRPr>
          </a:p>
        </p:txBody>
      </p:sp>
      <p:sp>
        <p:nvSpPr>
          <p:cNvPr id="12" name="Google Shape;3579;p60">
            <a:extLst>
              <a:ext uri="{FF2B5EF4-FFF2-40B4-BE49-F238E27FC236}">
                <a16:creationId xmlns:a16="http://schemas.microsoft.com/office/drawing/2014/main" id="{6D250839-3148-4D88-40FB-E1638B0636FD}"/>
              </a:ext>
            </a:extLst>
          </p:cNvPr>
          <p:cNvSpPr/>
          <p:nvPr/>
        </p:nvSpPr>
        <p:spPr>
          <a:xfrm>
            <a:off x="1525725" y="3329215"/>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05</a:t>
            </a:r>
          </a:p>
        </p:txBody>
      </p:sp>
      <p:sp>
        <p:nvSpPr>
          <p:cNvPr id="13" name="Google Shape;3579;p60">
            <a:extLst>
              <a:ext uri="{FF2B5EF4-FFF2-40B4-BE49-F238E27FC236}">
                <a16:creationId xmlns:a16="http://schemas.microsoft.com/office/drawing/2014/main" id="{D46FD4D8-7312-435F-F6E0-F450D218F5AF}"/>
              </a:ext>
            </a:extLst>
          </p:cNvPr>
          <p:cNvSpPr/>
          <p:nvPr/>
        </p:nvSpPr>
        <p:spPr>
          <a:xfrm>
            <a:off x="6944807" y="3223494"/>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08</a:t>
            </a:r>
          </a:p>
        </p:txBody>
      </p:sp>
      <p:sp>
        <p:nvSpPr>
          <p:cNvPr id="39" name="Google Shape;3579;p60">
            <a:extLst>
              <a:ext uri="{FF2B5EF4-FFF2-40B4-BE49-F238E27FC236}">
                <a16:creationId xmlns:a16="http://schemas.microsoft.com/office/drawing/2014/main" id="{B1AA4596-C855-4205-AF19-3854C779493A}"/>
              </a:ext>
            </a:extLst>
          </p:cNvPr>
          <p:cNvSpPr/>
          <p:nvPr/>
        </p:nvSpPr>
        <p:spPr>
          <a:xfrm>
            <a:off x="1525725" y="1385228"/>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01</a:t>
            </a:r>
          </a:p>
        </p:txBody>
      </p:sp>
      <p:sp>
        <p:nvSpPr>
          <p:cNvPr id="40" name="Google Shape;3581;p60">
            <a:extLst>
              <a:ext uri="{FF2B5EF4-FFF2-40B4-BE49-F238E27FC236}">
                <a16:creationId xmlns:a16="http://schemas.microsoft.com/office/drawing/2014/main" id="{FD83F5C3-B523-19A2-EDB9-A2F60C002447}"/>
              </a:ext>
            </a:extLst>
          </p:cNvPr>
          <p:cNvSpPr txBox="1">
            <a:spLocks/>
          </p:cNvSpPr>
          <p:nvPr/>
        </p:nvSpPr>
        <p:spPr>
          <a:xfrm>
            <a:off x="2786171" y="2431391"/>
            <a:ext cx="18858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Philosopher"/>
              <a:buNone/>
              <a:defRPr sz="23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r>
              <a:rPr lang="en-US" dirty="0"/>
              <a:t>Motivation </a:t>
            </a:r>
          </a:p>
        </p:txBody>
      </p:sp>
      <p:sp>
        <p:nvSpPr>
          <p:cNvPr id="42" name="Google Shape;3579;p60">
            <a:extLst>
              <a:ext uri="{FF2B5EF4-FFF2-40B4-BE49-F238E27FC236}">
                <a16:creationId xmlns:a16="http://schemas.microsoft.com/office/drawing/2014/main" id="{7F88B5FA-538B-3D6E-F1CB-AB0B916109DA}"/>
              </a:ext>
            </a:extLst>
          </p:cNvPr>
          <p:cNvSpPr/>
          <p:nvPr/>
        </p:nvSpPr>
        <p:spPr>
          <a:xfrm>
            <a:off x="5292797" y="3290812"/>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07</a:t>
            </a:r>
          </a:p>
        </p:txBody>
      </p:sp>
      <p:sp>
        <p:nvSpPr>
          <p:cNvPr id="43" name="Google Shape;3590;p60">
            <a:extLst>
              <a:ext uri="{FF2B5EF4-FFF2-40B4-BE49-F238E27FC236}">
                <a16:creationId xmlns:a16="http://schemas.microsoft.com/office/drawing/2014/main" id="{7D1C57BB-68C0-039A-AB46-6CE991816A64}"/>
              </a:ext>
            </a:extLst>
          </p:cNvPr>
          <p:cNvSpPr txBox="1">
            <a:spLocks/>
          </p:cNvSpPr>
          <p:nvPr/>
        </p:nvSpPr>
        <p:spPr>
          <a:xfrm>
            <a:off x="4671971" y="4093737"/>
            <a:ext cx="2185434" cy="1004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pPr algn="ctr"/>
            <a:r>
              <a:rPr lang="en-GB" dirty="0"/>
              <a:t>Software Specifications</a:t>
            </a:r>
          </a:p>
        </p:txBody>
      </p:sp>
      <p:sp>
        <p:nvSpPr>
          <p:cNvPr id="44" name="Google Shape;3590;p60">
            <a:extLst>
              <a:ext uri="{FF2B5EF4-FFF2-40B4-BE49-F238E27FC236}">
                <a16:creationId xmlns:a16="http://schemas.microsoft.com/office/drawing/2014/main" id="{468253AF-DF75-A518-B043-D2A3977BF06F}"/>
              </a:ext>
            </a:extLst>
          </p:cNvPr>
          <p:cNvSpPr txBox="1">
            <a:spLocks/>
          </p:cNvSpPr>
          <p:nvPr/>
        </p:nvSpPr>
        <p:spPr>
          <a:xfrm>
            <a:off x="6385513" y="4275174"/>
            <a:ext cx="18858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pPr algn="ctr"/>
            <a:r>
              <a:rPr lang="en-US" dirty="0"/>
              <a:t>Conclusion</a:t>
            </a:r>
          </a:p>
        </p:txBody>
      </p:sp>
      <p:sp>
        <p:nvSpPr>
          <p:cNvPr id="45" name="Google Shape;3590;p60">
            <a:extLst>
              <a:ext uri="{FF2B5EF4-FFF2-40B4-BE49-F238E27FC236}">
                <a16:creationId xmlns:a16="http://schemas.microsoft.com/office/drawing/2014/main" id="{B88FD031-1D88-425F-31A9-DFAAD56AFB2C}"/>
              </a:ext>
            </a:extLst>
          </p:cNvPr>
          <p:cNvSpPr txBox="1">
            <a:spLocks/>
          </p:cNvSpPr>
          <p:nvPr/>
        </p:nvSpPr>
        <p:spPr>
          <a:xfrm>
            <a:off x="4601859" y="2401361"/>
            <a:ext cx="1885800" cy="6825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pPr algn="ctr"/>
            <a:r>
              <a:rPr lang="en-GB" dirty="0"/>
              <a:t>Problem Significance</a:t>
            </a:r>
          </a:p>
        </p:txBody>
      </p:sp>
      <p:sp>
        <p:nvSpPr>
          <p:cNvPr id="48" name="Google Shape;3590;p60">
            <a:extLst>
              <a:ext uri="{FF2B5EF4-FFF2-40B4-BE49-F238E27FC236}">
                <a16:creationId xmlns:a16="http://schemas.microsoft.com/office/drawing/2014/main" id="{841A6EFA-FE7C-6440-D913-76EB60C2A152}"/>
              </a:ext>
            </a:extLst>
          </p:cNvPr>
          <p:cNvSpPr txBox="1">
            <a:spLocks/>
          </p:cNvSpPr>
          <p:nvPr/>
        </p:nvSpPr>
        <p:spPr>
          <a:xfrm>
            <a:off x="6290113" y="2436252"/>
            <a:ext cx="1885800" cy="25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pPr algn="ctr"/>
            <a:r>
              <a:rPr lang="en-US" dirty="0"/>
              <a:t>Background</a:t>
            </a:r>
          </a:p>
        </p:txBody>
      </p:sp>
      <p:sp>
        <p:nvSpPr>
          <p:cNvPr id="4" name="Google Shape;3579;p60">
            <a:extLst>
              <a:ext uri="{FF2B5EF4-FFF2-40B4-BE49-F238E27FC236}">
                <a16:creationId xmlns:a16="http://schemas.microsoft.com/office/drawing/2014/main" id="{C74330E2-EF9F-106E-4E8A-BF49116472EF}"/>
              </a:ext>
            </a:extLst>
          </p:cNvPr>
          <p:cNvSpPr/>
          <p:nvPr/>
        </p:nvSpPr>
        <p:spPr>
          <a:xfrm>
            <a:off x="3309119" y="3350910"/>
            <a:ext cx="803559" cy="870243"/>
          </a:xfrm>
          <a:custGeom>
            <a:avLst/>
            <a:gdLst/>
            <a:ahLst/>
            <a:cxnLst/>
            <a:rect l="l" t="t" r="r" b="b"/>
            <a:pathLst>
              <a:path w="63914" h="69218" extrusionOk="0">
                <a:moveTo>
                  <a:pt x="31961" y="355"/>
                </a:moveTo>
                <a:cubicBezTo>
                  <a:pt x="32875" y="1318"/>
                  <a:pt x="34421" y="2608"/>
                  <a:pt x="36685" y="3499"/>
                </a:cubicBezTo>
                <a:cubicBezTo>
                  <a:pt x="38035" y="4034"/>
                  <a:pt x="38629" y="5449"/>
                  <a:pt x="38748" y="5971"/>
                </a:cubicBezTo>
                <a:lnTo>
                  <a:pt x="38748" y="7535"/>
                </a:lnTo>
                <a:cubicBezTo>
                  <a:pt x="38748" y="7576"/>
                  <a:pt x="38772" y="7617"/>
                  <a:pt x="38801" y="7647"/>
                </a:cubicBezTo>
                <a:cubicBezTo>
                  <a:pt x="38830" y="7667"/>
                  <a:pt x="38869" y="7679"/>
                  <a:pt x="38904" y="7679"/>
                </a:cubicBezTo>
                <a:cubicBezTo>
                  <a:pt x="38912" y="7679"/>
                  <a:pt x="38919" y="7678"/>
                  <a:pt x="38926" y="7677"/>
                </a:cubicBezTo>
                <a:lnTo>
                  <a:pt x="40341" y="7362"/>
                </a:lnTo>
                <a:cubicBezTo>
                  <a:pt x="40965" y="7223"/>
                  <a:pt x="41584" y="7156"/>
                  <a:pt x="42189" y="7156"/>
                </a:cubicBezTo>
                <a:cubicBezTo>
                  <a:pt x="46520" y="7156"/>
                  <a:pt x="50191" y="10546"/>
                  <a:pt x="50546" y="14864"/>
                </a:cubicBezTo>
                <a:lnTo>
                  <a:pt x="50635" y="15898"/>
                </a:lnTo>
                <a:cubicBezTo>
                  <a:pt x="50640" y="15975"/>
                  <a:pt x="50700" y="16028"/>
                  <a:pt x="50777" y="16034"/>
                </a:cubicBezTo>
                <a:lnTo>
                  <a:pt x="51811" y="16063"/>
                </a:lnTo>
                <a:cubicBezTo>
                  <a:pt x="56400" y="16189"/>
                  <a:pt x="59997" y="19874"/>
                  <a:pt x="59997" y="24463"/>
                </a:cubicBezTo>
                <a:cubicBezTo>
                  <a:pt x="59997" y="25134"/>
                  <a:pt x="59901" y="25835"/>
                  <a:pt x="59723" y="26542"/>
                </a:cubicBezTo>
                <a:lnTo>
                  <a:pt x="59533" y="27297"/>
                </a:lnTo>
                <a:cubicBezTo>
                  <a:pt x="59514" y="27351"/>
                  <a:pt x="59539" y="27417"/>
                  <a:pt x="59586" y="27452"/>
                </a:cubicBezTo>
                <a:lnTo>
                  <a:pt x="60211" y="27916"/>
                </a:lnTo>
                <a:cubicBezTo>
                  <a:pt x="62380" y="29521"/>
                  <a:pt x="63621" y="31981"/>
                  <a:pt x="63621" y="34667"/>
                </a:cubicBezTo>
                <a:cubicBezTo>
                  <a:pt x="63621" y="37336"/>
                  <a:pt x="62386" y="39791"/>
                  <a:pt x="60233" y="41402"/>
                </a:cubicBezTo>
                <a:lnTo>
                  <a:pt x="59616" y="41860"/>
                </a:lnTo>
                <a:cubicBezTo>
                  <a:pt x="59569" y="41895"/>
                  <a:pt x="59550" y="41954"/>
                  <a:pt x="59563" y="42014"/>
                </a:cubicBezTo>
                <a:lnTo>
                  <a:pt x="59747" y="42757"/>
                </a:lnTo>
                <a:cubicBezTo>
                  <a:pt x="59912" y="43435"/>
                  <a:pt x="59997" y="44106"/>
                  <a:pt x="59997" y="44754"/>
                </a:cubicBezTo>
                <a:cubicBezTo>
                  <a:pt x="59997" y="49081"/>
                  <a:pt x="56751" y="52682"/>
                  <a:pt x="52448" y="53122"/>
                </a:cubicBezTo>
                <a:lnTo>
                  <a:pt x="52020" y="53164"/>
                </a:lnTo>
                <a:cubicBezTo>
                  <a:pt x="51984" y="53170"/>
                  <a:pt x="51954" y="53182"/>
                  <a:pt x="51931" y="53212"/>
                </a:cubicBezTo>
                <a:lnTo>
                  <a:pt x="51633" y="53527"/>
                </a:lnTo>
                <a:cubicBezTo>
                  <a:pt x="51348" y="53824"/>
                  <a:pt x="51087" y="54092"/>
                  <a:pt x="50832" y="54341"/>
                </a:cubicBezTo>
                <a:lnTo>
                  <a:pt x="50563" y="54608"/>
                </a:lnTo>
                <a:cubicBezTo>
                  <a:pt x="50541" y="54627"/>
                  <a:pt x="50522" y="54655"/>
                  <a:pt x="50516" y="54685"/>
                </a:cubicBezTo>
                <a:lnTo>
                  <a:pt x="50456" y="55060"/>
                </a:lnTo>
                <a:cubicBezTo>
                  <a:pt x="49767" y="59113"/>
                  <a:pt x="46284" y="62061"/>
                  <a:pt x="42171" y="62061"/>
                </a:cubicBezTo>
                <a:cubicBezTo>
                  <a:pt x="41571" y="62061"/>
                  <a:pt x="40953" y="61990"/>
                  <a:pt x="40341" y="61853"/>
                </a:cubicBezTo>
                <a:lnTo>
                  <a:pt x="38926" y="61538"/>
                </a:lnTo>
                <a:cubicBezTo>
                  <a:pt x="38916" y="61535"/>
                  <a:pt x="38904" y="61534"/>
                  <a:pt x="38893" y="61534"/>
                </a:cubicBezTo>
                <a:cubicBezTo>
                  <a:pt x="38861" y="61534"/>
                  <a:pt x="38827" y="61546"/>
                  <a:pt x="38801" y="61568"/>
                </a:cubicBezTo>
                <a:cubicBezTo>
                  <a:pt x="38772" y="61592"/>
                  <a:pt x="38748" y="61633"/>
                  <a:pt x="38748" y="61681"/>
                </a:cubicBezTo>
                <a:lnTo>
                  <a:pt x="38748" y="63244"/>
                </a:lnTo>
                <a:cubicBezTo>
                  <a:pt x="38629" y="63767"/>
                  <a:pt x="38035" y="65175"/>
                  <a:pt x="36685" y="65710"/>
                </a:cubicBezTo>
                <a:cubicBezTo>
                  <a:pt x="34421" y="66609"/>
                  <a:pt x="32875" y="67893"/>
                  <a:pt x="31961" y="68856"/>
                </a:cubicBezTo>
                <a:cubicBezTo>
                  <a:pt x="31039" y="67893"/>
                  <a:pt x="29500" y="66609"/>
                  <a:pt x="27235" y="65710"/>
                </a:cubicBezTo>
                <a:cubicBezTo>
                  <a:pt x="25880" y="65182"/>
                  <a:pt x="25292" y="63762"/>
                  <a:pt x="25166" y="63244"/>
                </a:cubicBezTo>
                <a:lnTo>
                  <a:pt x="25166" y="61681"/>
                </a:lnTo>
                <a:cubicBezTo>
                  <a:pt x="25166" y="61633"/>
                  <a:pt x="25149" y="61592"/>
                  <a:pt x="25114" y="61568"/>
                </a:cubicBezTo>
                <a:cubicBezTo>
                  <a:pt x="25087" y="61546"/>
                  <a:pt x="25057" y="61534"/>
                  <a:pt x="25026" y="61534"/>
                </a:cubicBezTo>
                <a:cubicBezTo>
                  <a:pt x="25015" y="61534"/>
                  <a:pt x="25004" y="61535"/>
                  <a:pt x="24994" y="61538"/>
                </a:cubicBezTo>
                <a:lnTo>
                  <a:pt x="23580" y="61853"/>
                </a:lnTo>
                <a:cubicBezTo>
                  <a:pt x="22961" y="61990"/>
                  <a:pt x="22343" y="62061"/>
                  <a:pt x="21743" y="62061"/>
                </a:cubicBezTo>
                <a:cubicBezTo>
                  <a:pt x="17630" y="62061"/>
                  <a:pt x="14147" y="59113"/>
                  <a:pt x="13464" y="55060"/>
                </a:cubicBezTo>
                <a:lnTo>
                  <a:pt x="13398" y="54685"/>
                </a:lnTo>
                <a:cubicBezTo>
                  <a:pt x="13392" y="54655"/>
                  <a:pt x="13381" y="54627"/>
                  <a:pt x="13357" y="54608"/>
                </a:cubicBezTo>
                <a:lnTo>
                  <a:pt x="13088" y="54341"/>
                </a:lnTo>
                <a:cubicBezTo>
                  <a:pt x="12833" y="54092"/>
                  <a:pt x="12572" y="53824"/>
                  <a:pt x="12287" y="53527"/>
                </a:cubicBezTo>
                <a:lnTo>
                  <a:pt x="11990" y="53212"/>
                </a:lnTo>
                <a:cubicBezTo>
                  <a:pt x="11966" y="53182"/>
                  <a:pt x="11930" y="53170"/>
                  <a:pt x="11900" y="53164"/>
                </a:cubicBezTo>
                <a:lnTo>
                  <a:pt x="11467" y="53122"/>
                </a:lnTo>
                <a:cubicBezTo>
                  <a:pt x="7169" y="52682"/>
                  <a:pt x="3923" y="49081"/>
                  <a:pt x="3923" y="44754"/>
                </a:cubicBezTo>
                <a:cubicBezTo>
                  <a:pt x="3923" y="44106"/>
                  <a:pt x="4007" y="43435"/>
                  <a:pt x="4173" y="42757"/>
                </a:cubicBezTo>
                <a:lnTo>
                  <a:pt x="4351" y="42014"/>
                </a:lnTo>
                <a:cubicBezTo>
                  <a:pt x="4370" y="41954"/>
                  <a:pt x="4346" y="41895"/>
                  <a:pt x="4298" y="41860"/>
                </a:cubicBezTo>
                <a:lnTo>
                  <a:pt x="3687" y="41402"/>
                </a:lnTo>
                <a:cubicBezTo>
                  <a:pt x="1528" y="39791"/>
                  <a:pt x="293" y="37336"/>
                  <a:pt x="293" y="34667"/>
                </a:cubicBezTo>
                <a:cubicBezTo>
                  <a:pt x="293" y="31981"/>
                  <a:pt x="1541" y="29521"/>
                  <a:pt x="3709" y="27916"/>
                </a:cubicBezTo>
                <a:lnTo>
                  <a:pt x="4334" y="27452"/>
                </a:lnTo>
                <a:cubicBezTo>
                  <a:pt x="4381" y="27417"/>
                  <a:pt x="4400" y="27351"/>
                  <a:pt x="4387" y="27297"/>
                </a:cubicBezTo>
                <a:lnTo>
                  <a:pt x="4197" y="26542"/>
                </a:lnTo>
                <a:cubicBezTo>
                  <a:pt x="4013" y="25835"/>
                  <a:pt x="3923" y="25134"/>
                  <a:pt x="3923" y="24463"/>
                </a:cubicBezTo>
                <a:cubicBezTo>
                  <a:pt x="3923" y="19874"/>
                  <a:pt x="7514" y="16189"/>
                  <a:pt x="12103" y="16063"/>
                </a:cubicBezTo>
                <a:lnTo>
                  <a:pt x="13143" y="16034"/>
                </a:lnTo>
                <a:cubicBezTo>
                  <a:pt x="13214" y="16028"/>
                  <a:pt x="13280" y="15975"/>
                  <a:pt x="13285" y="15898"/>
                </a:cubicBezTo>
                <a:lnTo>
                  <a:pt x="13368" y="14864"/>
                </a:lnTo>
                <a:cubicBezTo>
                  <a:pt x="13728" y="10546"/>
                  <a:pt x="17396" y="7156"/>
                  <a:pt x="21730" y="7156"/>
                </a:cubicBezTo>
                <a:cubicBezTo>
                  <a:pt x="22336" y="7156"/>
                  <a:pt x="22955" y="7223"/>
                  <a:pt x="23580" y="7362"/>
                </a:cubicBezTo>
                <a:lnTo>
                  <a:pt x="24994" y="7677"/>
                </a:lnTo>
                <a:cubicBezTo>
                  <a:pt x="25001" y="7678"/>
                  <a:pt x="25008" y="7679"/>
                  <a:pt x="25015" y="7679"/>
                </a:cubicBezTo>
                <a:cubicBezTo>
                  <a:pt x="25050" y="7679"/>
                  <a:pt x="25084" y="7667"/>
                  <a:pt x="25114" y="7647"/>
                </a:cubicBezTo>
                <a:cubicBezTo>
                  <a:pt x="25149" y="7617"/>
                  <a:pt x="25166" y="7576"/>
                  <a:pt x="25166" y="7535"/>
                </a:cubicBezTo>
                <a:lnTo>
                  <a:pt x="25166" y="5971"/>
                </a:lnTo>
                <a:cubicBezTo>
                  <a:pt x="25292" y="5449"/>
                  <a:pt x="25880" y="4034"/>
                  <a:pt x="27235" y="3499"/>
                </a:cubicBezTo>
                <a:cubicBezTo>
                  <a:pt x="29500" y="2608"/>
                  <a:pt x="31039" y="1318"/>
                  <a:pt x="31961" y="355"/>
                </a:cubicBezTo>
                <a:close/>
                <a:moveTo>
                  <a:pt x="31960" y="1"/>
                </a:moveTo>
                <a:cubicBezTo>
                  <a:pt x="31920" y="1"/>
                  <a:pt x="31880" y="16"/>
                  <a:pt x="31854" y="46"/>
                </a:cubicBezTo>
                <a:cubicBezTo>
                  <a:pt x="30968" y="997"/>
                  <a:pt x="29434" y="2317"/>
                  <a:pt x="27128" y="3225"/>
                </a:cubicBezTo>
                <a:cubicBezTo>
                  <a:pt x="25641" y="3814"/>
                  <a:pt x="24999" y="5371"/>
                  <a:pt x="24881" y="5924"/>
                </a:cubicBezTo>
                <a:cubicBezTo>
                  <a:pt x="24875" y="5930"/>
                  <a:pt x="24875" y="5941"/>
                  <a:pt x="24875" y="5954"/>
                </a:cubicBezTo>
                <a:lnTo>
                  <a:pt x="24875" y="7351"/>
                </a:lnTo>
                <a:lnTo>
                  <a:pt x="23644" y="7077"/>
                </a:lnTo>
                <a:cubicBezTo>
                  <a:pt x="23002" y="6934"/>
                  <a:pt x="22368" y="6863"/>
                  <a:pt x="21743" y="6863"/>
                </a:cubicBezTo>
                <a:cubicBezTo>
                  <a:pt x="17255" y="6863"/>
                  <a:pt x="13445" y="10363"/>
                  <a:pt x="13077" y="14840"/>
                </a:cubicBezTo>
                <a:lnTo>
                  <a:pt x="13000" y="15743"/>
                </a:lnTo>
                <a:lnTo>
                  <a:pt x="12097" y="15767"/>
                </a:lnTo>
                <a:cubicBezTo>
                  <a:pt x="7347" y="15898"/>
                  <a:pt x="3632" y="19714"/>
                  <a:pt x="3632" y="24463"/>
                </a:cubicBezTo>
                <a:cubicBezTo>
                  <a:pt x="3632" y="25157"/>
                  <a:pt x="3728" y="25883"/>
                  <a:pt x="3912" y="26614"/>
                </a:cubicBezTo>
                <a:lnTo>
                  <a:pt x="4079" y="27274"/>
                </a:lnTo>
                <a:lnTo>
                  <a:pt x="3531" y="27678"/>
                </a:lnTo>
                <a:cubicBezTo>
                  <a:pt x="1291" y="29342"/>
                  <a:pt x="1" y="31892"/>
                  <a:pt x="1" y="34667"/>
                </a:cubicBezTo>
                <a:cubicBezTo>
                  <a:pt x="1" y="37431"/>
                  <a:pt x="1279" y="39970"/>
                  <a:pt x="3508" y="41633"/>
                </a:cubicBezTo>
                <a:lnTo>
                  <a:pt x="4049" y="42038"/>
                </a:lnTo>
                <a:lnTo>
                  <a:pt x="3888" y="42686"/>
                </a:lnTo>
                <a:cubicBezTo>
                  <a:pt x="3716" y="43393"/>
                  <a:pt x="3632" y="44082"/>
                  <a:pt x="3632" y="44754"/>
                </a:cubicBezTo>
                <a:cubicBezTo>
                  <a:pt x="3632" y="49235"/>
                  <a:pt x="6985" y="52956"/>
                  <a:pt x="11437" y="53407"/>
                </a:cubicBezTo>
                <a:lnTo>
                  <a:pt x="11812" y="53450"/>
                </a:lnTo>
                <a:lnTo>
                  <a:pt x="12073" y="53722"/>
                </a:lnTo>
                <a:cubicBezTo>
                  <a:pt x="12358" y="54026"/>
                  <a:pt x="12625" y="54299"/>
                  <a:pt x="12882" y="54548"/>
                </a:cubicBezTo>
                <a:lnTo>
                  <a:pt x="13118" y="54781"/>
                </a:lnTo>
                <a:lnTo>
                  <a:pt x="13173" y="55107"/>
                </a:lnTo>
                <a:cubicBezTo>
                  <a:pt x="13886" y="59304"/>
                  <a:pt x="17488" y="62352"/>
                  <a:pt x="21743" y="62352"/>
                </a:cubicBezTo>
                <a:cubicBezTo>
                  <a:pt x="22368" y="62352"/>
                  <a:pt x="23002" y="62281"/>
                  <a:pt x="23644" y="62138"/>
                </a:cubicBezTo>
                <a:lnTo>
                  <a:pt x="24875" y="61859"/>
                </a:lnTo>
                <a:lnTo>
                  <a:pt x="24875" y="63262"/>
                </a:lnTo>
                <a:cubicBezTo>
                  <a:pt x="24875" y="63268"/>
                  <a:pt x="24875" y="63280"/>
                  <a:pt x="24881" y="63292"/>
                </a:cubicBezTo>
                <a:cubicBezTo>
                  <a:pt x="24999" y="63839"/>
                  <a:pt x="25641" y="65402"/>
                  <a:pt x="27128" y="65984"/>
                </a:cubicBezTo>
                <a:cubicBezTo>
                  <a:pt x="29434" y="66894"/>
                  <a:pt x="30968" y="68219"/>
                  <a:pt x="31854" y="69169"/>
                </a:cubicBezTo>
                <a:cubicBezTo>
                  <a:pt x="31877" y="69199"/>
                  <a:pt x="31918" y="69218"/>
                  <a:pt x="31961" y="69218"/>
                </a:cubicBezTo>
                <a:cubicBezTo>
                  <a:pt x="32002" y="69218"/>
                  <a:pt x="32038" y="69199"/>
                  <a:pt x="32068" y="69169"/>
                </a:cubicBezTo>
                <a:cubicBezTo>
                  <a:pt x="32946" y="68219"/>
                  <a:pt x="34486" y="66894"/>
                  <a:pt x="36792" y="65984"/>
                </a:cubicBezTo>
                <a:cubicBezTo>
                  <a:pt x="38273" y="65396"/>
                  <a:pt x="38915" y="63844"/>
                  <a:pt x="39039" y="63292"/>
                </a:cubicBezTo>
                <a:lnTo>
                  <a:pt x="39039" y="63262"/>
                </a:lnTo>
                <a:lnTo>
                  <a:pt x="39039" y="61859"/>
                </a:lnTo>
                <a:lnTo>
                  <a:pt x="40276" y="62138"/>
                </a:lnTo>
                <a:cubicBezTo>
                  <a:pt x="40912" y="62281"/>
                  <a:pt x="41554" y="62352"/>
                  <a:pt x="42171" y="62352"/>
                </a:cubicBezTo>
                <a:cubicBezTo>
                  <a:pt x="46427" y="62352"/>
                  <a:pt x="50034" y="59304"/>
                  <a:pt x="50742" y="55107"/>
                </a:cubicBezTo>
                <a:lnTo>
                  <a:pt x="50802" y="54781"/>
                </a:lnTo>
                <a:lnTo>
                  <a:pt x="51033" y="54548"/>
                </a:lnTo>
                <a:cubicBezTo>
                  <a:pt x="51295" y="54299"/>
                  <a:pt x="51562" y="54026"/>
                  <a:pt x="51841" y="53722"/>
                </a:cubicBezTo>
                <a:lnTo>
                  <a:pt x="52102" y="53450"/>
                </a:lnTo>
                <a:lnTo>
                  <a:pt x="52478" y="53407"/>
                </a:lnTo>
                <a:cubicBezTo>
                  <a:pt x="56930" y="52956"/>
                  <a:pt x="60288" y="49235"/>
                  <a:pt x="60288" y="44754"/>
                </a:cubicBezTo>
                <a:cubicBezTo>
                  <a:pt x="60288" y="44082"/>
                  <a:pt x="60198" y="43386"/>
                  <a:pt x="60032" y="42686"/>
                </a:cubicBezTo>
                <a:lnTo>
                  <a:pt x="59871" y="42038"/>
                </a:lnTo>
                <a:lnTo>
                  <a:pt x="60406" y="41633"/>
                </a:lnTo>
                <a:cubicBezTo>
                  <a:pt x="62636" y="39970"/>
                  <a:pt x="63914" y="37431"/>
                  <a:pt x="63914" y="34667"/>
                </a:cubicBezTo>
                <a:cubicBezTo>
                  <a:pt x="63914" y="31892"/>
                  <a:pt x="62630" y="29342"/>
                  <a:pt x="60383" y="27678"/>
                </a:cubicBezTo>
                <a:lnTo>
                  <a:pt x="59835" y="27274"/>
                </a:lnTo>
                <a:lnTo>
                  <a:pt x="60008" y="26614"/>
                </a:lnTo>
                <a:cubicBezTo>
                  <a:pt x="60192" y="25883"/>
                  <a:pt x="60288" y="25157"/>
                  <a:pt x="60288" y="24463"/>
                </a:cubicBezTo>
                <a:cubicBezTo>
                  <a:pt x="60288" y="19714"/>
                  <a:pt x="56567" y="15898"/>
                  <a:pt x="51824" y="15767"/>
                </a:cubicBezTo>
                <a:lnTo>
                  <a:pt x="50914" y="15743"/>
                </a:lnTo>
                <a:lnTo>
                  <a:pt x="50837" y="14840"/>
                </a:lnTo>
                <a:cubicBezTo>
                  <a:pt x="50469" y="10363"/>
                  <a:pt x="46665" y="6863"/>
                  <a:pt x="42171" y="6863"/>
                </a:cubicBezTo>
                <a:cubicBezTo>
                  <a:pt x="41554" y="6863"/>
                  <a:pt x="40912" y="6934"/>
                  <a:pt x="40276" y="7077"/>
                </a:cubicBezTo>
                <a:lnTo>
                  <a:pt x="39039" y="7351"/>
                </a:lnTo>
                <a:lnTo>
                  <a:pt x="39039" y="5954"/>
                </a:lnTo>
                <a:lnTo>
                  <a:pt x="39039" y="5924"/>
                </a:lnTo>
                <a:cubicBezTo>
                  <a:pt x="38915" y="5371"/>
                  <a:pt x="38273" y="3814"/>
                  <a:pt x="36792" y="3225"/>
                </a:cubicBezTo>
                <a:cubicBezTo>
                  <a:pt x="34486" y="2317"/>
                  <a:pt x="32946" y="997"/>
                  <a:pt x="32068" y="46"/>
                </a:cubicBezTo>
                <a:cubicBezTo>
                  <a:pt x="32041" y="16"/>
                  <a:pt x="32000" y="1"/>
                  <a:pt x="31960"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3000" b="1" dirty="0">
                <a:solidFill>
                  <a:schemeClr val="accent2"/>
                </a:solidFill>
                <a:latin typeface="Philosopher"/>
                <a:sym typeface="Philosopher"/>
              </a:rPr>
              <a:t>06</a:t>
            </a:r>
          </a:p>
        </p:txBody>
      </p:sp>
      <p:sp>
        <p:nvSpPr>
          <p:cNvPr id="5" name="Google Shape;3590;p60">
            <a:extLst>
              <a:ext uri="{FF2B5EF4-FFF2-40B4-BE49-F238E27FC236}">
                <a16:creationId xmlns:a16="http://schemas.microsoft.com/office/drawing/2014/main" id="{CF26D9EB-B2E1-6B88-BE1D-B9E92EC97B5B}"/>
              </a:ext>
            </a:extLst>
          </p:cNvPr>
          <p:cNvSpPr txBox="1">
            <a:spLocks/>
          </p:cNvSpPr>
          <p:nvPr/>
        </p:nvSpPr>
        <p:spPr>
          <a:xfrm>
            <a:off x="2618181" y="4161055"/>
            <a:ext cx="2185434" cy="1004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1pPr>
            <a:lvl2pPr marR="0" lvl="1"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2pPr>
            <a:lvl3pPr marR="0" lvl="2"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3pPr>
            <a:lvl4pPr marR="0" lvl="3"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4pPr>
            <a:lvl5pPr marR="0" lvl="4"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5pPr>
            <a:lvl6pPr marR="0" lvl="5"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6pPr>
            <a:lvl7pPr marR="0" lvl="6"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7pPr>
            <a:lvl8pPr marR="0" lvl="7"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8pPr>
            <a:lvl9pPr marR="0" lvl="8" algn="l" rtl="0">
              <a:lnSpc>
                <a:spcPct val="100000"/>
              </a:lnSpc>
              <a:spcBef>
                <a:spcPts val="0"/>
              </a:spcBef>
              <a:spcAft>
                <a:spcPts val="0"/>
              </a:spcAft>
              <a:buClr>
                <a:schemeClr val="dk2"/>
              </a:buClr>
              <a:buSzPts val="2400"/>
              <a:buFont typeface="Philosopher"/>
              <a:buNone/>
              <a:defRPr sz="2400" b="1" i="0" u="none" strike="noStrike" cap="none">
                <a:solidFill>
                  <a:schemeClr val="dk2"/>
                </a:solidFill>
                <a:latin typeface="Philosopher"/>
                <a:ea typeface="Philosopher"/>
                <a:cs typeface="Philosopher"/>
                <a:sym typeface="Philosopher"/>
              </a:defRPr>
            </a:lvl9pPr>
          </a:lstStyle>
          <a:p>
            <a:pPr algn="ctr"/>
            <a:r>
              <a:rPr lang="en-GB" dirty="0"/>
              <a:t>Model Specifications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3"/>
                                        </p:tgtEl>
                                        <p:attrNameLst>
                                          <p:attrName>style.visibility</p:attrName>
                                        </p:attrNameLst>
                                      </p:cBhvr>
                                      <p:to>
                                        <p:strVal val="visible"/>
                                      </p:to>
                                    </p:set>
                                    <p:animEffect transition="in" filter="fade">
                                      <p:cBhvr>
                                        <p:cTn id="7" dur="500"/>
                                        <p:tgtEl>
                                          <p:spTgt spid="35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81"/>
                                        </p:tgtEl>
                                        <p:attrNameLst>
                                          <p:attrName>style.visibility</p:attrName>
                                        </p:attrNameLst>
                                      </p:cBhvr>
                                      <p:to>
                                        <p:strVal val="visible"/>
                                      </p:to>
                                    </p:set>
                                    <p:animEffect transition="in" filter="fade">
                                      <p:cBhvr>
                                        <p:cTn id="15" dur="500"/>
                                        <p:tgtEl>
                                          <p:spTgt spid="35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79"/>
                                        </p:tgtEl>
                                        <p:attrNameLst>
                                          <p:attrName>style.visibility</p:attrName>
                                        </p:attrNameLst>
                                      </p:cBhvr>
                                      <p:to>
                                        <p:strVal val="visible"/>
                                      </p:to>
                                    </p:set>
                                    <p:animEffect transition="in" filter="fade">
                                      <p:cBhvr>
                                        <p:cTn id="20" dur="500"/>
                                        <p:tgtEl>
                                          <p:spTgt spid="357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95"/>
                                        </p:tgtEl>
                                        <p:attrNameLst>
                                          <p:attrName>style.visibility</p:attrName>
                                        </p:attrNameLst>
                                      </p:cBhvr>
                                      <p:to>
                                        <p:strVal val="visible"/>
                                      </p:to>
                                    </p:set>
                                    <p:animEffect transition="in" filter="fade">
                                      <p:cBhvr>
                                        <p:cTn id="28" dur="500"/>
                                        <p:tgtEl>
                                          <p:spTgt spid="35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94"/>
                                        </p:tgtEl>
                                        <p:attrNameLst>
                                          <p:attrName>style.visibility</p:attrName>
                                        </p:attrNameLst>
                                      </p:cBhvr>
                                      <p:to>
                                        <p:strVal val="visible"/>
                                      </p:to>
                                    </p:set>
                                    <p:animEffect transition="in" filter="fade">
                                      <p:cBhvr>
                                        <p:cTn id="36" dur="500"/>
                                        <p:tgtEl>
                                          <p:spTgt spid="359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90"/>
                                        </p:tgtEl>
                                        <p:attrNameLst>
                                          <p:attrName>style.visibility</p:attrName>
                                        </p:attrNameLst>
                                      </p:cBhvr>
                                      <p:to>
                                        <p:strVal val="visible"/>
                                      </p:to>
                                    </p:set>
                                    <p:animEffect transition="in" filter="fade">
                                      <p:cBhvr>
                                        <p:cTn id="47" dur="500"/>
                                        <p:tgtEl>
                                          <p:spTgt spid="359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9" grpId="0" animBg="1"/>
      <p:bldP spid="3581" grpId="0"/>
      <p:bldP spid="3583" grpId="0"/>
      <p:bldP spid="3590" grpId="0"/>
      <p:bldP spid="3594" grpId="0" animBg="1"/>
      <p:bldP spid="3595" grpId="0" animBg="1"/>
      <p:bldP spid="12" grpId="0" animBg="1"/>
      <p:bldP spid="13" grpId="0" animBg="1"/>
      <p:bldP spid="39" grpId="0" animBg="1"/>
      <p:bldP spid="40" grpId="0"/>
      <p:bldP spid="42" grpId="0" animBg="1"/>
      <p:bldP spid="43" grpId="0"/>
      <p:bldP spid="44" grpId="0"/>
      <p:bldP spid="45" grpId="0"/>
      <p:bldP spid="48" grpId="0"/>
      <p:bldP spid="4"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7"/>
        <p:cNvGrpSpPr/>
        <p:nvPr/>
      </p:nvGrpSpPr>
      <p:grpSpPr>
        <a:xfrm>
          <a:off x="0" y="0"/>
          <a:ext cx="0" cy="0"/>
          <a:chOff x="0" y="0"/>
          <a:chExt cx="0" cy="0"/>
        </a:xfrm>
      </p:grpSpPr>
      <p:sp>
        <p:nvSpPr>
          <p:cNvPr id="4179" name="Google Shape;4179;p85"/>
          <p:cNvSpPr/>
          <p:nvPr/>
        </p:nvSpPr>
        <p:spPr>
          <a:xfrm>
            <a:off x="3788637" y="1545850"/>
            <a:ext cx="1412100" cy="1412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85"/>
          <p:cNvGrpSpPr/>
          <p:nvPr/>
        </p:nvGrpSpPr>
        <p:grpSpPr>
          <a:xfrm>
            <a:off x="3350482" y="931573"/>
            <a:ext cx="2253860" cy="2012155"/>
            <a:chOff x="1562386" y="538275"/>
            <a:chExt cx="2159926" cy="2130045"/>
          </a:xfrm>
        </p:grpSpPr>
        <p:sp>
          <p:nvSpPr>
            <p:cNvPr id="4195" name="Google Shape;4195;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05" name="Google Shape;4205;p85"/>
          <p:cNvSpPr/>
          <p:nvPr/>
        </p:nvSpPr>
        <p:spPr>
          <a:xfrm>
            <a:off x="5485850" y="1206405"/>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txBox="1"/>
          <p:nvPr/>
        </p:nvSpPr>
        <p:spPr>
          <a:xfrm>
            <a:off x="3068507" y="1836812"/>
            <a:ext cx="2817811" cy="2016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2"/>
                </a:solidFill>
                <a:latin typeface="Philosopher"/>
                <a:sym typeface="Philosopher"/>
              </a:rPr>
              <a:t>Stakeholders</a:t>
            </a:r>
            <a:endParaRPr sz="2400" b="1" dirty="0">
              <a:solidFill>
                <a:schemeClr val="accent2"/>
              </a:solidFill>
              <a:latin typeface="Philosopher"/>
              <a:sym typeface="Lateef"/>
            </a:endParaRPr>
          </a:p>
        </p:txBody>
      </p:sp>
      <p:grpSp>
        <p:nvGrpSpPr>
          <p:cNvPr id="4261" name="Group 4260">
            <a:extLst>
              <a:ext uri="{FF2B5EF4-FFF2-40B4-BE49-F238E27FC236}">
                <a16:creationId xmlns:a16="http://schemas.microsoft.com/office/drawing/2014/main" id="{80BC3E08-2918-5BCC-8E9B-85C432C8A554}"/>
              </a:ext>
            </a:extLst>
          </p:cNvPr>
          <p:cNvGrpSpPr/>
          <p:nvPr/>
        </p:nvGrpSpPr>
        <p:grpSpPr>
          <a:xfrm>
            <a:off x="640155" y="866770"/>
            <a:ext cx="2727811" cy="2147394"/>
            <a:chOff x="734743" y="1500870"/>
            <a:chExt cx="2727811" cy="2147394"/>
          </a:xfrm>
        </p:grpSpPr>
        <p:sp>
          <p:nvSpPr>
            <p:cNvPr id="4186" name="Google Shape;4186;p85"/>
            <p:cNvSpPr txBox="1"/>
            <p:nvPr/>
          </p:nvSpPr>
          <p:spPr>
            <a:xfrm>
              <a:off x="734743" y="1617247"/>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Developers</a:t>
              </a:r>
              <a:endParaRPr sz="2300" b="1" dirty="0">
                <a:solidFill>
                  <a:schemeClr val="dk2"/>
                </a:solidFill>
                <a:latin typeface="Philosopher"/>
                <a:ea typeface="Philosopher"/>
                <a:cs typeface="Philosopher"/>
                <a:sym typeface="Philosopher"/>
              </a:endParaRPr>
            </a:p>
          </p:txBody>
        </p:sp>
        <p:sp>
          <p:nvSpPr>
            <p:cNvPr id="4188" name="Google Shape;4188;p85"/>
            <p:cNvSpPr txBox="1"/>
            <p:nvPr/>
          </p:nvSpPr>
          <p:spPr>
            <a:xfrm>
              <a:off x="955344" y="3140197"/>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Users</a:t>
              </a:r>
              <a:endParaRPr sz="2300" b="1" dirty="0">
                <a:solidFill>
                  <a:schemeClr val="dk2"/>
                </a:solidFill>
                <a:latin typeface="Philosopher"/>
                <a:ea typeface="Philosopher"/>
                <a:cs typeface="Philosopher"/>
                <a:sym typeface="Philosopher"/>
              </a:endParaRPr>
            </a:p>
          </p:txBody>
        </p:sp>
        <p:grpSp>
          <p:nvGrpSpPr>
            <p:cNvPr id="4260" name="Group 4259">
              <a:extLst>
                <a:ext uri="{FF2B5EF4-FFF2-40B4-BE49-F238E27FC236}">
                  <a16:creationId xmlns:a16="http://schemas.microsoft.com/office/drawing/2014/main" id="{167BEFF2-6D0A-6279-6D60-85789204B31B}"/>
                </a:ext>
              </a:extLst>
            </p:cNvPr>
            <p:cNvGrpSpPr/>
            <p:nvPr/>
          </p:nvGrpSpPr>
          <p:grpSpPr>
            <a:xfrm>
              <a:off x="2525492" y="1500870"/>
              <a:ext cx="937062" cy="2147394"/>
              <a:chOff x="2525492" y="1500870"/>
              <a:chExt cx="937062" cy="2147394"/>
            </a:xfrm>
          </p:grpSpPr>
          <p:grpSp>
            <p:nvGrpSpPr>
              <p:cNvPr id="4259" name="Group 4258">
                <a:extLst>
                  <a:ext uri="{FF2B5EF4-FFF2-40B4-BE49-F238E27FC236}">
                    <a16:creationId xmlns:a16="http://schemas.microsoft.com/office/drawing/2014/main" id="{6DC1C113-1625-5C6C-AE92-C2AB899EBA14}"/>
                  </a:ext>
                </a:extLst>
              </p:cNvPr>
              <p:cNvGrpSpPr/>
              <p:nvPr/>
            </p:nvGrpSpPr>
            <p:grpSpPr>
              <a:xfrm>
                <a:off x="2570242" y="1523245"/>
                <a:ext cx="892312" cy="2111125"/>
                <a:chOff x="2570242" y="1523245"/>
                <a:chExt cx="892312" cy="2111125"/>
              </a:xfrm>
            </p:grpSpPr>
            <p:cxnSp>
              <p:nvCxnSpPr>
                <p:cNvPr id="4178" name="Google Shape;4178;p85"/>
                <p:cNvCxnSpPr>
                  <a:cxnSpLocks/>
                  <a:stCxn id="4179" idx="2"/>
                  <a:endCxn id="4180" idx="6"/>
                </p:cNvCxnSpPr>
                <p:nvPr/>
              </p:nvCxnSpPr>
              <p:spPr>
                <a:xfrm rot="10800000">
                  <a:off x="3143054" y="1809740"/>
                  <a:ext cx="319500" cy="759000"/>
                </a:xfrm>
                <a:prstGeom prst="bentConnector3">
                  <a:avLst>
                    <a:gd name="adj1" fmla="val 50018"/>
                  </a:avLst>
                </a:prstGeom>
                <a:noFill/>
                <a:ln w="19050" cap="flat" cmpd="sng">
                  <a:solidFill>
                    <a:schemeClr val="accent2"/>
                  </a:solidFill>
                  <a:prstDash val="solid"/>
                  <a:round/>
                  <a:headEnd type="none" w="med" len="med"/>
                  <a:tailEnd type="none" w="med" len="med"/>
                </a:ln>
              </p:spPr>
            </p:cxnSp>
            <p:cxnSp>
              <p:nvCxnSpPr>
                <p:cNvPr id="4181" name="Google Shape;4181;p85"/>
                <p:cNvCxnSpPr>
                  <a:cxnSpLocks/>
                  <a:stCxn id="4179" idx="2"/>
                  <a:endCxn id="4182" idx="6"/>
                </p:cNvCxnSpPr>
                <p:nvPr/>
              </p:nvCxnSpPr>
              <p:spPr>
                <a:xfrm flipH="1">
                  <a:off x="3143054" y="2568740"/>
                  <a:ext cx="319500" cy="779400"/>
                </a:xfrm>
                <a:prstGeom prst="bentConnector3">
                  <a:avLst>
                    <a:gd name="adj1" fmla="val 50018"/>
                  </a:avLst>
                </a:prstGeom>
                <a:noFill/>
                <a:ln w="19050" cap="flat" cmpd="sng">
                  <a:solidFill>
                    <a:schemeClr val="accent2"/>
                  </a:solidFill>
                  <a:prstDash val="solid"/>
                  <a:round/>
                  <a:headEnd type="none" w="med" len="med"/>
                  <a:tailEnd type="none" w="med" len="med"/>
                </a:ln>
              </p:spPr>
            </p:cxnSp>
            <p:sp>
              <p:nvSpPr>
                <p:cNvPr id="4180" name="Google Shape;4180;p85"/>
                <p:cNvSpPr/>
                <p:nvPr/>
              </p:nvSpPr>
              <p:spPr>
                <a:xfrm>
                  <a:off x="2570242" y="1523245"/>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2570242" y="3061670"/>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roup 4257">
                <a:extLst>
                  <a:ext uri="{FF2B5EF4-FFF2-40B4-BE49-F238E27FC236}">
                    <a16:creationId xmlns:a16="http://schemas.microsoft.com/office/drawing/2014/main" id="{CCBB911B-2CE1-CCD0-C8CA-157E78FEBF65}"/>
                  </a:ext>
                </a:extLst>
              </p:cNvPr>
              <p:cNvGrpSpPr/>
              <p:nvPr/>
            </p:nvGrpSpPr>
            <p:grpSpPr>
              <a:xfrm>
                <a:off x="2525492" y="1500870"/>
                <a:ext cx="608667" cy="600247"/>
                <a:chOff x="2525492" y="1500870"/>
                <a:chExt cx="608667" cy="600247"/>
              </a:xfrm>
            </p:grpSpPr>
            <p:grpSp>
              <p:nvGrpSpPr>
                <p:cNvPr id="4198" name="Google Shape;4198;p85"/>
                <p:cNvGrpSpPr/>
                <p:nvPr/>
              </p:nvGrpSpPr>
              <p:grpSpPr>
                <a:xfrm>
                  <a:off x="2525492" y="1500870"/>
                  <a:ext cx="608667" cy="600247"/>
                  <a:chOff x="1562386" y="538275"/>
                  <a:chExt cx="2159926" cy="2130045"/>
                </a:xfrm>
              </p:grpSpPr>
              <p:sp>
                <p:nvSpPr>
                  <p:cNvPr id="4199" name="Google Shape;4199;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1587666" y="563556"/>
                    <a:ext cx="2109784" cy="2079441"/>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687;p118">
                  <a:extLst>
                    <a:ext uri="{FF2B5EF4-FFF2-40B4-BE49-F238E27FC236}">
                      <a16:creationId xmlns:a16="http://schemas.microsoft.com/office/drawing/2014/main" id="{87D6D815-370F-74E8-2C8F-12B319711FA1}"/>
                    </a:ext>
                  </a:extLst>
                </p:cNvPr>
                <p:cNvGrpSpPr/>
                <p:nvPr/>
              </p:nvGrpSpPr>
              <p:grpSpPr>
                <a:xfrm>
                  <a:off x="2713366" y="1643430"/>
                  <a:ext cx="218150" cy="373825"/>
                  <a:chOff x="1151650" y="3944775"/>
                  <a:chExt cx="218150" cy="373825"/>
                </a:xfrm>
              </p:grpSpPr>
              <p:sp>
                <p:nvSpPr>
                  <p:cNvPr id="17" name="Google Shape;5688;p118">
                    <a:extLst>
                      <a:ext uri="{FF2B5EF4-FFF2-40B4-BE49-F238E27FC236}">
                        <a16:creationId xmlns:a16="http://schemas.microsoft.com/office/drawing/2014/main" id="{3BE36A60-8FEB-BF88-48D5-A752CB8D52CD}"/>
                      </a:ext>
                    </a:extLst>
                  </p:cNvPr>
                  <p:cNvSpPr/>
                  <p:nvPr/>
                </p:nvSpPr>
                <p:spPr>
                  <a:xfrm>
                    <a:off x="1151650" y="3944775"/>
                    <a:ext cx="218150" cy="373825"/>
                  </a:xfrm>
                  <a:custGeom>
                    <a:avLst/>
                    <a:gdLst/>
                    <a:ahLst/>
                    <a:cxnLst/>
                    <a:rect l="l" t="t" r="r" b="b"/>
                    <a:pathLst>
                      <a:path w="8726" h="14953" extrusionOk="0">
                        <a:moveTo>
                          <a:pt x="5532" y="446"/>
                        </a:moveTo>
                        <a:lnTo>
                          <a:pt x="5532" y="1053"/>
                        </a:lnTo>
                        <a:cubicBezTo>
                          <a:pt x="5532" y="1214"/>
                          <a:pt x="5389" y="1356"/>
                          <a:pt x="5229" y="1356"/>
                        </a:cubicBezTo>
                        <a:lnTo>
                          <a:pt x="3516" y="1356"/>
                        </a:lnTo>
                        <a:cubicBezTo>
                          <a:pt x="3337" y="1356"/>
                          <a:pt x="3195" y="1214"/>
                          <a:pt x="3195" y="1053"/>
                        </a:cubicBezTo>
                        <a:lnTo>
                          <a:pt x="3195" y="446"/>
                        </a:lnTo>
                        <a:close/>
                        <a:moveTo>
                          <a:pt x="1517" y="0"/>
                        </a:moveTo>
                        <a:cubicBezTo>
                          <a:pt x="679" y="0"/>
                          <a:pt x="1" y="678"/>
                          <a:pt x="1" y="1499"/>
                        </a:cubicBezTo>
                        <a:lnTo>
                          <a:pt x="1" y="4390"/>
                        </a:lnTo>
                        <a:cubicBezTo>
                          <a:pt x="1" y="4515"/>
                          <a:pt x="108" y="4604"/>
                          <a:pt x="233" y="4604"/>
                        </a:cubicBezTo>
                        <a:cubicBezTo>
                          <a:pt x="340" y="4604"/>
                          <a:pt x="447" y="4515"/>
                          <a:pt x="447" y="4390"/>
                        </a:cubicBezTo>
                        <a:lnTo>
                          <a:pt x="447" y="1499"/>
                        </a:lnTo>
                        <a:cubicBezTo>
                          <a:pt x="447" y="910"/>
                          <a:pt x="929" y="446"/>
                          <a:pt x="1517" y="446"/>
                        </a:cubicBezTo>
                        <a:lnTo>
                          <a:pt x="2766" y="446"/>
                        </a:lnTo>
                        <a:lnTo>
                          <a:pt x="2766" y="1053"/>
                        </a:lnTo>
                        <a:cubicBezTo>
                          <a:pt x="2766" y="1463"/>
                          <a:pt x="3105" y="1803"/>
                          <a:pt x="3516" y="1803"/>
                        </a:cubicBezTo>
                        <a:lnTo>
                          <a:pt x="5229" y="1803"/>
                        </a:lnTo>
                        <a:cubicBezTo>
                          <a:pt x="5639" y="1803"/>
                          <a:pt x="5978" y="1463"/>
                          <a:pt x="5978" y="1053"/>
                        </a:cubicBezTo>
                        <a:lnTo>
                          <a:pt x="5978" y="446"/>
                        </a:lnTo>
                        <a:lnTo>
                          <a:pt x="7227" y="446"/>
                        </a:lnTo>
                        <a:cubicBezTo>
                          <a:pt x="7816" y="446"/>
                          <a:pt x="8298" y="910"/>
                          <a:pt x="8298" y="1499"/>
                        </a:cubicBezTo>
                        <a:lnTo>
                          <a:pt x="8298" y="13454"/>
                        </a:lnTo>
                        <a:cubicBezTo>
                          <a:pt x="8298" y="14043"/>
                          <a:pt x="7816" y="14524"/>
                          <a:pt x="7227" y="14524"/>
                        </a:cubicBezTo>
                        <a:lnTo>
                          <a:pt x="1517" y="14524"/>
                        </a:lnTo>
                        <a:cubicBezTo>
                          <a:pt x="929" y="14524"/>
                          <a:pt x="447" y="14043"/>
                          <a:pt x="447" y="13454"/>
                        </a:cubicBezTo>
                        <a:lnTo>
                          <a:pt x="447" y="5407"/>
                        </a:lnTo>
                        <a:cubicBezTo>
                          <a:pt x="447" y="5282"/>
                          <a:pt x="340" y="5193"/>
                          <a:pt x="233" y="5193"/>
                        </a:cubicBezTo>
                        <a:cubicBezTo>
                          <a:pt x="108" y="5193"/>
                          <a:pt x="1" y="5282"/>
                          <a:pt x="1" y="5407"/>
                        </a:cubicBezTo>
                        <a:lnTo>
                          <a:pt x="1" y="13454"/>
                        </a:lnTo>
                        <a:cubicBezTo>
                          <a:pt x="1" y="14275"/>
                          <a:pt x="679" y="14953"/>
                          <a:pt x="1517" y="14953"/>
                        </a:cubicBezTo>
                        <a:lnTo>
                          <a:pt x="7227" y="14953"/>
                        </a:lnTo>
                        <a:cubicBezTo>
                          <a:pt x="8048" y="14953"/>
                          <a:pt x="8726" y="14275"/>
                          <a:pt x="8726" y="13454"/>
                        </a:cubicBezTo>
                        <a:lnTo>
                          <a:pt x="8726" y="1499"/>
                        </a:lnTo>
                        <a:cubicBezTo>
                          <a:pt x="8726" y="678"/>
                          <a:pt x="8048" y="0"/>
                          <a:pt x="7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89;p118">
                    <a:extLst>
                      <a:ext uri="{FF2B5EF4-FFF2-40B4-BE49-F238E27FC236}">
                        <a16:creationId xmlns:a16="http://schemas.microsoft.com/office/drawing/2014/main" id="{0535A93C-5B13-CB58-BA64-F6D0A14CEB6B}"/>
                      </a:ext>
                    </a:extLst>
                  </p:cNvPr>
                  <p:cNvSpPr/>
                  <p:nvPr/>
                </p:nvSpPr>
                <p:spPr>
                  <a:xfrm>
                    <a:off x="1327850" y="4198150"/>
                    <a:ext cx="10725" cy="47750"/>
                  </a:xfrm>
                  <a:custGeom>
                    <a:avLst/>
                    <a:gdLst/>
                    <a:ahLst/>
                    <a:cxnLst/>
                    <a:rect l="l" t="t" r="r" b="b"/>
                    <a:pathLst>
                      <a:path w="429" h="1910" extrusionOk="0">
                        <a:moveTo>
                          <a:pt x="215" y="0"/>
                        </a:moveTo>
                        <a:cubicBezTo>
                          <a:pt x="90" y="0"/>
                          <a:pt x="1" y="89"/>
                          <a:pt x="1" y="214"/>
                        </a:cubicBezTo>
                        <a:lnTo>
                          <a:pt x="1" y="1677"/>
                        </a:lnTo>
                        <a:cubicBezTo>
                          <a:pt x="1" y="1802"/>
                          <a:pt x="90" y="1909"/>
                          <a:pt x="215" y="1909"/>
                        </a:cubicBezTo>
                        <a:cubicBezTo>
                          <a:pt x="340" y="1909"/>
                          <a:pt x="429" y="1802"/>
                          <a:pt x="429" y="1677"/>
                        </a:cubicBezTo>
                        <a:lnTo>
                          <a:pt x="429" y="214"/>
                        </a:lnTo>
                        <a:cubicBezTo>
                          <a:pt x="429" y="89"/>
                          <a:pt x="340"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90;p118">
                    <a:extLst>
                      <a:ext uri="{FF2B5EF4-FFF2-40B4-BE49-F238E27FC236}">
                        <a16:creationId xmlns:a16="http://schemas.microsoft.com/office/drawing/2014/main" id="{D771BB71-3C03-FA4A-A7A8-E1F12164D6B8}"/>
                      </a:ext>
                    </a:extLst>
                  </p:cNvPr>
                  <p:cNvSpPr/>
                  <p:nvPr/>
                </p:nvSpPr>
                <p:spPr>
                  <a:xfrm>
                    <a:off x="1239075" y="4198150"/>
                    <a:ext cx="11175" cy="47750"/>
                  </a:xfrm>
                  <a:custGeom>
                    <a:avLst/>
                    <a:gdLst/>
                    <a:ahLst/>
                    <a:cxnLst/>
                    <a:rect l="l" t="t" r="r" b="b"/>
                    <a:pathLst>
                      <a:path w="447" h="1910" extrusionOk="0">
                        <a:moveTo>
                          <a:pt x="233" y="0"/>
                        </a:moveTo>
                        <a:cubicBezTo>
                          <a:pt x="108" y="0"/>
                          <a:pt x="1" y="89"/>
                          <a:pt x="1" y="214"/>
                        </a:cubicBezTo>
                        <a:lnTo>
                          <a:pt x="1" y="1677"/>
                        </a:lnTo>
                        <a:cubicBezTo>
                          <a:pt x="1" y="1802"/>
                          <a:pt x="108" y="1909"/>
                          <a:pt x="233" y="1909"/>
                        </a:cubicBezTo>
                        <a:cubicBezTo>
                          <a:pt x="340" y="1909"/>
                          <a:pt x="447" y="1802"/>
                          <a:pt x="447" y="1677"/>
                        </a:cubicBezTo>
                        <a:lnTo>
                          <a:pt x="447" y="214"/>
                        </a:lnTo>
                        <a:cubicBezTo>
                          <a:pt x="447" y="89"/>
                          <a:pt x="340"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91;p118">
                    <a:extLst>
                      <a:ext uri="{FF2B5EF4-FFF2-40B4-BE49-F238E27FC236}">
                        <a16:creationId xmlns:a16="http://schemas.microsoft.com/office/drawing/2014/main" id="{8F9086A2-CB70-8E28-6078-02A5ABC0EA44}"/>
                      </a:ext>
                    </a:extLst>
                  </p:cNvPr>
                  <p:cNvSpPr/>
                  <p:nvPr/>
                </p:nvSpPr>
                <p:spPr>
                  <a:xfrm>
                    <a:off x="1235525" y="4198150"/>
                    <a:ext cx="82100" cy="78975"/>
                  </a:xfrm>
                  <a:custGeom>
                    <a:avLst/>
                    <a:gdLst/>
                    <a:ahLst/>
                    <a:cxnLst/>
                    <a:rect l="l" t="t" r="r" b="b"/>
                    <a:pathLst>
                      <a:path w="3284" h="3159" extrusionOk="0">
                        <a:moveTo>
                          <a:pt x="2194" y="993"/>
                        </a:moveTo>
                        <a:cubicBezTo>
                          <a:pt x="2235" y="993"/>
                          <a:pt x="2274" y="1011"/>
                          <a:pt x="2302" y="1053"/>
                        </a:cubicBezTo>
                        <a:cubicBezTo>
                          <a:pt x="2355" y="1142"/>
                          <a:pt x="2391" y="1303"/>
                          <a:pt x="2391" y="1445"/>
                        </a:cubicBezTo>
                        <a:cubicBezTo>
                          <a:pt x="2230" y="1445"/>
                          <a:pt x="2088" y="1392"/>
                          <a:pt x="2034" y="1303"/>
                        </a:cubicBezTo>
                        <a:cubicBezTo>
                          <a:pt x="1999" y="1231"/>
                          <a:pt x="1999" y="1142"/>
                          <a:pt x="2034" y="1088"/>
                        </a:cubicBezTo>
                        <a:cubicBezTo>
                          <a:pt x="2067" y="1034"/>
                          <a:pt x="2132" y="993"/>
                          <a:pt x="2194" y="993"/>
                        </a:cubicBezTo>
                        <a:close/>
                        <a:moveTo>
                          <a:pt x="3069" y="0"/>
                        </a:moveTo>
                        <a:cubicBezTo>
                          <a:pt x="2944" y="0"/>
                          <a:pt x="2837" y="89"/>
                          <a:pt x="2837" y="214"/>
                        </a:cubicBezTo>
                        <a:lnTo>
                          <a:pt x="2837" y="1463"/>
                        </a:lnTo>
                        <a:lnTo>
                          <a:pt x="2819" y="1463"/>
                        </a:lnTo>
                        <a:cubicBezTo>
                          <a:pt x="2837" y="1249"/>
                          <a:pt x="2784" y="981"/>
                          <a:pt x="2641" y="785"/>
                        </a:cubicBezTo>
                        <a:cubicBezTo>
                          <a:pt x="2534" y="642"/>
                          <a:pt x="2391" y="553"/>
                          <a:pt x="2213" y="553"/>
                        </a:cubicBezTo>
                        <a:cubicBezTo>
                          <a:pt x="1999" y="553"/>
                          <a:pt x="1784" y="660"/>
                          <a:pt x="1660" y="856"/>
                        </a:cubicBezTo>
                        <a:cubicBezTo>
                          <a:pt x="1552" y="1053"/>
                          <a:pt x="1535" y="1285"/>
                          <a:pt x="1642" y="1499"/>
                        </a:cubicBezTo>
                        <a:cubicBezTo>
                          <a:pt x="1642" y="1499"/>
                          <a:pt x="1642" y="1499"/>
                          <a:pt x="1642" y="1517"/>
                        </a:cubicBezTo>
                        <a:lnTo>
                          <a:pt x="1231" y="1517"/>
                        </a:lnTo>
                        <a:cubicBezTo>
                          <a:pt x="1142" y="1517"/>
                          <a:pt x="1071" y="1570"/>
                          <a:pt x="1035" y="1659"/>
                        </a:cubicBezTo>
                        <a:cubicBezTo>
                          <a:pt x="999" y="1749"/>
                          <a:pt x="1035" y="1838"/>
                          <a:pt x="1106" y="1909"/>
                        </a:cubicBezTo>
                        <a:cubicBezTo>
                          <a:pt x="1231" y="1998"/>
                          <a:pt x="1267" y="2123"/>
                          <a:pt x="1249" y="2248"/>
                        </a:cubicBezTo>
                        <a:cubicBezTo>
                          <a:pt x="1213" y="2444"/>
                          <a:pt x="1035" y="2623"/>
                          <a:pt x="839" y="2694"/>
                        </a:cubicBezTo>
                        <a:cubicBezTo>
                          <a:pt x="783" y="2710"/>
                          <a:pt x="716" y="2719"/>
                          <a:pt x="654" y="2719"/>
                        </a:cubicBezTo>
                        <a:cubicBezTo>
                          <a:pt x="579" y="2719"/>
                          <a:pt x="511" y="2706"/>
                          <a:pt x="482" y="2676"/>
                        </a:cubicBezTo>
                        <a:cubicBezTo>
                          <a:pt x="464" y="2659"/>
                          <a:pt x="446" y="2641"/>
                          <a:pt x="446" y="2587"/>
                        </a:cubicBezTo>
                        <a:cubicBezTo>
                          <a:pt x="446" y="2462"/>
                          <a:pt x="339" y="2373"/>
                          <a:pt x="214" y="2373"/>
                        </a:cubicBezTo>
                        <a:cubicBezTo>
                          <a:pt x="107" y="2373"/>
                          <a:pt x="0" y="2462"/>
                          <a:pt x="0" y="2587"/>
                        </a:cubicBezTo>
                        <a:cubicBezTo>
                          <a:pt x="0" y="2766"/>
                          <a:pt x="89" y="2926"/>
                          <a:pt x="214" y="3033"/>
                        </a:cubicBezTo>
                        <a:cubicBezTo>
                          <a:pt x="339" y="3122"/>
                          <a:pt x="500" y="3158"/>
                          <a:pt x="642" y="3158"/>
                        </a:cubicBezTo>
                        <a:cubicBezTo>
                          <a:pt x="767" y="3158"/>
                          <a:pt x="874" y="3140"/>
                          <a:pt x="964" y="3105"/>
                        </a:cubicBezTo>
                        <a:cubicBezTo>
                          <a:pt x="1338" y="2980"/>
                          <a:pt x="1624" y="2676"/>
                          <a:pt x="1677" y="2337"/>
                        </a:cubicBezTo>
                        <a:cubicBezTo>
                          <a:pt x="1713" y="2195"/>
                          <a:pt x="1695" y="2070"/>
                          <a:pt x="1660" y="1945"/>
                        </a:cubicBezTo>
                        <a:lnTo>
                          <a:pt x="3069" y="1945"/>
                        </a:lnTo>
                        <a:cubicBezTo>
                          <a:pt x="3176" y="1945"/>
                          <a:pt x="3283" y="1856"/>
                          <a:pt x="3283" y="1731"/>
                        </a:cubicBezTo>
                        <a:lnTo>
                          <a:pt x="3283" y="214"/>
                        </a:lnTo>
                        <a:cubicBezTo>
                          <a:pt x="3283" y="89"/>
                          <a:pt x="3176" y="0"/>
                          <a:pt x="3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92;p118">
                    <a:extLst>
                      <a:ext uri="{FF2B5EF4-FFF2-40B4-BE49-F238E27FC236}">
                        <a16:creationId xmlns:a16="http://schemas.microsoft.com/office/drawing/2014/main" id="{4B4EBDC4-C203-60C5-B4A2-B4D1C337DBC7}"/>
                      </a:ext>
                    </a:extLst>
                  </p:cNvPr>
                  <p:cNvSpPr/>
                  <p:nvPr/>
                </p:nvSpPr>
                <p:spPr>
                  <a:xfrm>
                    <a:off x="1233725" y="4177250"/>
                    <a:ext cx="21900" cy="16000"/>
                  </a:xfrm>
                  <a:custGeom>
                    <a:avLst/>
                    <a:gdLst/>
                    <a:ahLst/>
                    <a:cxnLst/>
                    <a:rect l="l" t="t" r="r" b="b"/>
                    <a:pathLst>
                      <a:path w="876" h="640" extrusionOk="0">
                        <a:moveTo>
                          <a:pt x="626" y="1"/>
                        </a:moveTo>
                        <a:cubicBezTo>
                          <a:pt x="589" y="1"/>
                          <a:pt x="552" y="11"/>
                          <a:pt x="518" y="33"/>
                        </a:cubicBezTo>
                        <a:lnTo>
                          <a:pt x="144" y="229"/>
                        </a:lnTo>
                        <a:cubicBezTo>
                          <a:pt x="36" y="283"/>
                          <a:pt x="1" y="408"/>
                          <a:pt x="54" y="515"/>
                        </a:cubicBezTo>
                        <a:cubicBezTo>
                          <a:pt x="90" y="604"/>
                          <a:pt x="179" y="640"/>
                          <a:pt x="251" y="640"/>
                        </a:cubicBezTo>
                        <a:cubicBezTo>
                          <a:pt x="286" y="640"/>
                          <a:pt x="322" y="622"/>
                          <a:pt x="358" y="604"/>
                        </a:cubicBezTo>
                        <a:lnTo>
                          <a:pt x="732" y="408"/>
                        </a:lnTo>
                        <a:cubicBezTo>
                          <a:pt x="839" y="354"/>
                          <a:pt x="875" y="229"/>
                          <a:pt x="822" y="122"/>
                        </a:cubicBezTo>
                        <a:cubicBezTo>
                          <a:pt x="785" y="49"/>
                          <a:pt x="706" y="1"/>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93;p118">
                    <a:extLst>
                      <a:ext uri="{FF2B5EF4-FFF2-40B4-BE49-F238E27FC236}">
                        <a16:creationId xmlns:a16="http://schemas.microsoft.com/office/drawing/2014/main" id="{455969B0-1989-38FD-ADA3-8D1E77CEFE53}"/>
                      </a:ext>
                    </a:extLst>
                  </p:cNvPr>
                  <p:cNvSpPr/>
                  <p:nvPr/>
                </p:nvSpPr>
                <p:spPr>
                  <a:xfrm>
                    <a:off x="1181100" y="4215625"/>
                    <a:ext cx="48200" cy="31475"/>
                  </a:xfrm>
                  <a:custGeom>
                    <a:avLst/>
                    <a:gdLst/>
                    <a:ahLst/>
                    <a:cxnLst/>
                    <a:rect l="l" t="t" r="r" b="b"/>
                    <a:pathLst>
                      <a:path w="1928" h="1259" extrusionOk="0">
                        <a:moveTo>
                          <a:pt x="466" y="1"/>
                        </a:moveTo>
                        <a:cubicBezTo>
                          <a:pt x="404" y="1"/>
                          <a:pt x="343" y="27"/>
                          <a:pt x="304" y="86"/>
                        </a:cubicBezTo>
                        <a:cubicBezTo>
                          <a:pt x="18" y="407"/>
                          <a:pt x="0" y="746"/>
                          <a:pt x="250" y="978"/>
                        </a:cubicBezTo>
                        <a:cubicBezTo>
                          <a:pt x="451" y="1169"/>
                          <a:pt x="723" y="1258"/>
                          <a:pt x="999" y="1258"/>
                        </a:cubicBezTo>
                        <a:cubicBezTo>
                          <a:pt x="1238" y="1258"/>
                          <a:pt x="1479" y="1192"/>
                          <a:pt x="1678" y="1067"/>
                        </a:cubicBezTo>
                        <a:cubicBezTo>
                          <a:pt x="1820" y="960"/>
                          <a:pt x="1910" y="800"/>
                          <a:pt x="1927" y="621"/>
                        </a:cubicBezTo>
                        <a:cubicBezTo>
                          <a:pt x="1927" y="425"/>
                          <a:pt x="1838" y="211"/>
                          <a:pt x="1660" y="68"/>
                        </a:cubicBezTo>
                        <a:cubicBezTo>
                          <a:pt x="1620" y="36"/>
                          <a:pt x="1569" y="19"/>
                          <a:pt x="1518" y="19"/>
                        </a:cubicBezTo>
                        <a:cubicBezTo>
                          <a:pt x="1457" y="19"/>
                          <a:pt x="1396" y="45"/>
                          <a:pt x="1356" y="104"/>
                        </a:cubicBezTo>
                        <a:cubicBezTo>
                          <a:pt x="1267" y="193"/>
                          <a:pt x="1285" y="336"/>
                          <a:pt x="1374" y="407"/>
                        </a:cubicBezTo>
                        <a:cubicBezTo>
                          <a:pt x="1446" y="461"/>
                          <a:pt x="1499" y="532"/>
                          <a:pt x="1481" y="604"/>
                        </a:cubicBezTo>
                        <a:cubicBezTo>
                          <a:pt x="1481" y="621"/>
                          <a:pt x="1481" y="657"/>
                          <a:pt x="1428" y="693"/>
                        </a:cubicBezTo>
                        <a:cubicBezTo>
                          <a:pt x="1312" y="776"/>
                          <a:pt x="1157" y="816"/>
                          <a:pt x="1005" y="816"/>
                        </a:cubicBezTo>
                        <a:cubicBezTo>
                          <a:pt x="830" y="816"/>
                          <a:pt x="659" y="762"/>
                          <a:pt x="553" y="657"/>
                        </a:cubicBezTo>
                        <a:cubicBezTo>
                          <a:pt x="536" y="639"/>
                          <a:pt x="464" y="568"/>
                          <a:pt x="643" y="354"/>
                        </a:cubicBezTo>
                        <a:cubicBezTo>
                          <a:pt x="714" y="265"/>
                          <a:pt x="696" y="122"/>
                          <a:pt x="607" y="50"/>
                        </a:cubicBezTo>
                        <a:cubicBezTo>
                          <a:pt x="567" y="18"/>
                          <a:pt x="516"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94;p118">
                    <a:extLst>
                      <a:ext uri="{FF2B5EF4-FFF2-40B4-BE49-F238E27FC236}">
                        <a16:creationId xmlns:a16="http://schemas.microsoft.com/office/drawing/2014/main" id="{79E28352-C262-D36A-7531-69174CBECD6F}"/>
                      </a:ext>
                    </a:extLst>
                  </p:cNvPr>
                  <p:cNvSpPr/>
                  <p:nvPr/>
                </p:nvSpPr>
                <p:spPr>
                  <a:xfrm>
                    <a:off x="1268075" y="4189175"/>
                    <a:ext cx="12525" cy="10950"/>
                  </a:xfrm>
                  <a:custGeom>
                    <a:avLst/>
                    <a:gdLst/>
                    <a:ahLst/>
                    <a:cxnLst/>
                    <a:rect l="l" t="t" r="r" b="b"/>
                    <a:pathLst>
                      <a:path w="501" h="438" extrusionOk="0">
                        <a:moveTo>
                          <a:pt x="252" y="1"/>
                        </a:moveTo>
                        <a:cubicBezTo>
                          <a:pt x="213" y="1"/>
                          <a:pt x="175" y="13"/>
                          <a:pt x="143" y="38"/>
                        </a:cubicBezTo>
                        <a:cubicBezTo>
                          <a:pt x="36" y="91"/>
                          <a:pt x="1" y="234"/>
                          <a:pt x="54" y="341"/>
                        </a:cubicBezTo>
                        <a:cubicBezTo>
                          <a:pt x="91" y="402"/>
                          <a:pt x="168" y="438"/>
                          <a:pt x="248" y="438"/>
                        </a:cubicBezTo>
                        <a:cubicBezTo>
                          <a:pt x="285" y="438"/>
                          <a:pt x="323" y="430"/>
                          <a:pt x="358" y="413"/>
                        </a:cubicBezTo>
                        <a:cubicBezTo>
                          <a:pt x="465" y="359"/>
                          <a:pt x="500" y="216"/>
                          <a:pt x="429" y="109"/>
                        </a:cubicBezTo>
                        <a:cubicBezTo>
                          <a:pt x="394" y="40"/>
                          <a:pt x="323"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95;p118">
                    <a:extLst>
                      <a:ext uri="{FF2B5EF4-FFF2-40B4-BE49-F238E27FC236}">
                        <a16:creationId xmlns:a16="http://schemas.microsoft.com/office/drawing/2014/main" id="{169E51D9-93EE-97E8-7FF7-8C177368D8AC}"/>
                      </a:ext>
                    </a:extLst>
                  </p:cNvPr>
                  <p:cNvSpPr/>
                  <p:nvPr/>
                </p:nvSpPr>
                <p:spPr>
                  <a:xfrm>
                    <a:off x="1287250" y="4189175"/>
                    <a:ext cx="12525" cy="10950"/>
                  </a:xfrm>
                  <a:custGeom>
                    <a:avLst/>
                    <a:gdLst/>
                    <a:ahLst/>
                    <a:cxnLst/>
                    <a:rect l="l" t="t" r="r" b="b"/>
                    <a:pathLst>
                      <a:path w="501" h="438" extrusionOk="0">
                        <a:moveTo>
                          <a:pt x="252" y="1"/>
                        </a:moveTo>
                        <a:cubicBezTo>
                          <a:pt x="214" y="1"/>
                          <a:pt x="175" y="13"/>
                          <a:pt x="144" y="38"/>
                        </a:cubicBezTo>
                        <a:cubicBezTo>
                          <a:pt x="37" y="91"/>
                          <a:pt x="1" y="234"/>
                          <a:pt x="54" y="341"/>
                        </a:cubicBezTo>
                        <a:cubicBezTo>
                          <a:pt x="91" y="402"/>
                          <a:pt x="168" y="438"/>
                          <a:pt x="248" y="438"/>
                        </a:cubicBezTo>
                        <a:cubicBezTo>
                          <a:pt x="285" y="438"/>
                          <a:pt x="323" y="430"/>
                          <a:pt x="358" y="413"/>
                        </a:cubicBezTo>
                        <a:cubicBezTo>
                          <a:pt x="465" y="359"/>
                          <a:pt x="501" y="216"/>
                          <a:pt x="429" y="109"/>
                        </a:cubicBezTo>
                        <a:cubicBezTo>
                          <a:pt x="395" y="40"/>
                          <a:pt x="323"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6;p118">
                    <a:extLst>
                      <a:ext uri="{FF2B5EF4-FFF2-40B4-BE49-F238E27FC236}">
                        <a16:creationId xmlns:a16="http://schemas.microsoft.com/office/drawing/2014/main" id="{54615826-8021-5D05-D8F9-68CF0FDBDF5F}"/>
                      </a:ext>
                    </a:extLst>
                  </p:cNvPr>
                  <p:cNvSpPr/>
                  <p:nvPr/>
                </p:nvSpPr>
                <p:spPr>
                  <a:xfrm>
                    <a:off x="1199825" y="4197975"/>
                    <a:ext cx="12525" cy="11050"/>
                  </a:xfrm>
                  <a:custGeom>
                    <a:avLst/>
                    <a:gdLst/>
                    <a:ahLst/>
                    <a:cxnLst/>
                    <a:rect l="l" t="t" r="r" b="b"/>
                    <a:pathLst>
                      <a:path w="501" h="442" extrusionOk="0">
                        <a:moveTo>
                          <a:pt x="246" y="0"/>
                        </a:moveTo>
                        <a:cubicBezTo>
                          <a:pt x="211" y="0"/>
                          <a:pt x="177" y="8"/>
                          <a:pt x="143" y="25"/>
                        </a:cubicBezTo>
                        <a:cubicBezTo>
                          <a:pt x="36" y="96"/>
                          <a:pt x="1" y="221"/>
                          <a:pt x="72" y="328"/>
                        </a:cubicBezTo>
                        <a:cubicBezTo>
                          <a:pt x="109" y="402"/>
                          <a:pt x="180" y="442"/>
                          <a:pt x="256" y="442"/>
                        </a:cubicBezTo>
                        <a:cubicBezTo>
                          <a:pt x="290" y="442"/>
                          <a:pt x="324" y="434"/>
                          <a:pt x="358" y="417"/>
                        </a:cubicBezTo>
                        <a:cubicBezTo>
                          <a:pt x="465" y="346"/>
                          <a:pt x="500" y="221"/>
                          <a:pt x="447" y="114"/>
                        </a:cubicBezTo>
                        <a:cubicBezTo>
                          <a:pt x="398" y="40"/>
                          <a:pt x="323"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97;p118">
                    <a:extLst>
                      <a:ext uri="{FF2B5EF4-FFF2-40B4-BE49-F238E27FC236}">
                        <a16:creationId xmlns:a16="http://schemas.microsoft.com/office/drawing/2014/main" id="{55DAB61D-9BFA-5255-8407-F39FC96C1DA0}"/>
                      </a:ext>
                    </a:extLst>
                  </p:cNvPr>
                  <p:cNvSpPr/>
                  <p:nvPr/>
                </p:nvSpPr>
                <p:spPr>
                  <a:xfrm>
                    <a:off x="1204750" y="4020150"/>
                    <a:ext cx="112425" cy="141000"/>
                  </a:xfrm>
                  <a:custGeom>
                    <a:avLst/>
                    <a:gdLst/>
                    <a:ahLst/>
                    <a:cxnLst/>
                    <a:rect l="l" t="t" r="r" b="b"/>
                    <a:pathLst>
                      <a:path w="4497" h="5640" extrusionOk="0">
                        <a:moveTo>
                          <a:pt x="3908" y="447"/>
                        </a:moveTo>
                        <a:cubicBezTo>
                          <a:pt x="3979" y="447"/>
                          <a:pt x="4050" y="518"/>
                          <a:pt x="4050" y="607"/>
                        </a:cubicBezTo>
                        <a:lnTo>
                          <a:pt x="4050" y="3819"/>
                        </a:lnTo>
                        <a:lnTo>
                          <a:pt x="1463" y="3819"/>
                        </a:lnTo>
                        <a:lnTo>
                          <a:pt x="1463" y="447"/>
                        </a:lnTo>
                        <a:close/>
                        <a:moveTo>
                          <a:pt x="1017" y="447"/>
                        </a:moveTo>
                        <a:lnTo>
                          <a:pt x="1017" y="3819"/>
                        </a:lnTo>
                        <a:lnTo>
                          <a:pt x="910" y="3819"/>
                        </a:lnTo>
                        <a:cubicBezTo>
                          <a:pt x="732" y="3819"/>
                          <a:pt x="571" y="3873"/>
                          <a:pt x="428" y="3962"/>
                        </a:cubicBezTo>
                        <a:lnTo>
                          <a:pt x="428" y="786"/>
                        </a:lnTo>
                        <a:cubicBezTo>
                          <a:pt x="428" y="607"/>
                          <a:pt x="589" y="447"/>
                          <a:pt x="785" y="447"/>
                        </a:cubicBezTo>
                        <a:close/>
                        <a:moveTo>
                          <a:pt x="785" y="1"/>
                        </a:moveTo>
                        <a:cubicBezTo>
                          <a:pt x="339" y="1"/>
                          <a:pt x="0" y="358"/>
                          <a:pt x="0" y="786"/>
                        </a:cubicBezTo>
                        <a:lnTo>
                          <a:pt x="0" y="4729"/>
                        </a:lnTo>
                        <a:cubicBezTo>
                          <a:pt x="0" y="5229"/>
                          <a:pt x="410" y="5639"/>
                          <a:pt x="910" y="5639"/>
                        </a:cubicBezTo>
                        <a:lnTo>
                          <a:pt x="2320" y="5639"/>
                        </a:lnTo>
                        <a:cubicBezTo>
                          <a:pt x="2427" y="5639"/>
                          <a:pt x="2534" y="5550"/>
                          <a:pt x="2534" y="5425"/>
                        </a:cubicBezTo>
                        <a:cubicBezTo>
                          <a:pt x="2534" y="5300"/>
                          <a:pt x="2427" y="5211"/>
                          <a:pt x="2320" y="5211"/>
                        </a:cubicBezTo>
                        <a:lnTo>
                          <a:pt x="910" y="5211"/>
                        </a:lnTo>
                        <a:cubicBezTo>
                          <a:pt x="642" y="5211"/>
                          <a:pt x="428" y="4997"/>
                          <a:pt x="428" y="4729"/>
                        </a:cubicBezTo>
                        <a:cubicBezTo>
                          <a:pt x="428" y="4479"/>
                          <a:pt x="642" y="4265"/>
                          <a:pt x="910" y="4265"/>
                        </a:cubicBezTo>
                        <a:lnTo>
                          <a:pt x="4050" y="4265"/>
                        </a:lnTo>
                        <a:lnTo>
                          <a:pt x="4050" y="4515"/>
                        </a:lnTo>
                        <a:lnTo>
                          <a:pt x="1160" y="4515"/>
                        </a:lnTo>
                        <a:cubicBezTo>
                          <a:pt x="1035" y="4515"/>
                          <a:pt x="946" y="4604"/>
                          <a:pt x="946" y="4729"/>
                        </a:cubicBezTo>
                        <a:cubicBezTo>
                          <a:pt x="946" y="4854"/>
                          <a:pt x="1035" y="4961"/>
                          <a:pt x="1160" y="4961"/>
                        </a:cubicBezTo>
                        <a:lnTo>
                          <a:pt x="4050" y="4961"/>
                        </a:lnTo>
                        <a:lnTo>
                          <a:pt x="4050" y="5050"/>
                        </a:lnTo>
                        <a:cubicBezTo>
                          <a:pt x="4050" y="5139"/>
                          <a:pt x="3979" y="5211"/>
                          <a:pt x="3908" y="5211"/>
                        </a:cubicBezTo>
                        <a:lnTo>
                          <a:pt x="3337" y="5211"/>
                        </a:lnTo>
                        <a:cubicBezTo>
                          <a:pt x="3212" y="5211"/>
                          <a:pt x="3122" y="5300"/>
                          <a:pt x="3122" y="5425"/>
                        </a:cubicBezTo>
                        <a:cubicBezTo>
                          <a:pt x="3122" y="5550"/>
                          <a:pt x="3212" y="5639"/>
                          <a:pt x="3337" y="5639"/>
                        </a:cubicBezTo>
                        <a:lnTo>
                          <a:pt x="3908" y="5639"/>
                        </a:lnTo>
                        <a:cubicBezTo>
                          <a:pt x="4229" y="5639"/>
                          <a:pt x="4496" y="5371"/>
                          <a:pt x="4496" y="5050"/>
                        </a:cubicBezTo>
                        <a:lnTo>
                          <a:pt x="4496" y="607"/>
                        </a:lnTo>
                        <a:cubicBezTo>
                          <a:pt x="4496" y="268"/>
                          <a:pt x="4229" y="1"/>
                          <a:pt x="3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roup 4256">
                <a:extLst>
                  <a:ext uri="{FF2B5EF4-FFF2-40B4-BE49-F238E27FC236}">
                    <a16:creationId xmlns:a16="http://schemas.microsoft.com/office/drawing/2014/main" id="{F1E5E7ED-450A-A8EA-0050-699932601920}"/>
                  </a:ext>
                </a:extLst>
              </p:cNvPr>
              <p:cNvGrpSpPr/>
              <p:nvPr/>
            </p:nvGrpSpPr>
            <p:grpSpPr>
              <a:xfrm>
                <a:off x="2542227" y="3048017"/>
                <a:ext cx="608667" cy="600247"/>
                <a:chOff x="2542227" y="3048017"/>
                <a:chExt cx="608667" cy="600247"/>
              </a:xfrm>
            </p:grpSpPr>
            <p:grpSp>
              <p:nvGrpSpPr>
                <p:cNvPr id="4201" name="Google Shape;4201;p85"/>
                <p:cNvGrpSpPr/>
                <p:nvPr/>
              </p:nvGrpSpPr>
              <p:grpSpPr>
                <a:xfrm>
                  <a:off x="2542227" y="3048017"/>
                  <a:ext cx="608667" cy="600247"/>
                  <a:chOff x="1562386" y="538275"/>
                  <a:chExt cx="2159926" cy="2130045"/>
                </a:xfrm>
              </p:grpSpPr>
              <p:sp>
                <p:nvSpPr>
                  <p:cNvPr id="4202" name="Google Shape;4202;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1587666" y="563555"/>
                    <a:ext cx="2109784" cy="2079442"/>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 name="Google Shape;5214;p117">
                  <a:extLst>
                    <a:ext uri="{FF2B5EF4-FFF2-40B4-BE49-F238E27FC236}">
                      <a16:creationId xmlns:a16="http://schemas.microsoft.com/office/drawing/2014/main" id="{DA70A6B3-DEBE-8E02-A072-BBC50D4EE12B}"/>
                    </a:ext>
                  </a:extLst>
                </p:cNvPr>
                <p:cNvGrpSpPr/>
                <p:nvPr/>
              </p:nvGrpSpPr>
              <p:grpSpPr>
                <a:xfrm>
                  <a:off x="2655903" y="3147333"/>
                  <a:ext cx="347775" cy="346175"/>
                  <a:chOff x="4814725" y="2119650"/>
                  <a:chExt cx="347775" cy="346175"/>
                </a:xfrm>
              </p:grpSpPr>
              <p:sp>
                <p:nvSpPr>
                  <p:cNvPr id="28" name="Google Shape;5215;p117">
                    <a:extLst>
                      <a:ext uri="{FF2B5EF4-FFF2-40B4-BE49-F238E27FC236}">
                        <a16:creationId xmlns:a16="http://schemas.microsoft.com/office/drawing/2014/main" id="{822B6627-CD18-C748-DB9C-BE2302CDF6E0}"/>
                      </a:ext>
                    </a:extLst>
                  </p:cNvPr>
                  <p:cNvSpPr/>
                  <p:nvPr/>
                </p:nvSpPr>
                <p:spPr>
                  <a:xfrm>
                    <a:off x="4814725" y="2266350"/>
                    <a:ext cx="347775" cy="199475"/>
                  </a:xfrm>
                  <a:custGeom>
                    <a:avLst/>
                    <a:gdLst/>
                    <a:ahLst/>
                    <a:cxnLst/>
                    <a:rect l="l" t="t" r="r" b="b"/>
                    <a:pathLst>
                      <a:path w="13911" h="7979" extrusionOk="0">
                        <a:moveTo>
                          <a:pt x="9726" y="5845"/>
                        </a:moveTo>
                        <a:lnTo>
                          <a:pt x="9726" y="5845"/>
                        </a:lnTo>
                        <a:cubicBezTo>
                          <a:pt x="9691" y="5985"/>
                          <a:pt x="9673" y="6126"/>
                          <a:pt x="9673" y="6277"/>
                        </a:cubicBezTo>
                        <a:cubicBezTo>
                          <a:pt x="9673" y="6342"/>
                          <a:pt x="9678" y="6400"/>
                          <a:pt x="9684" y="6465"/>
                        </a:cubicBezTo>
                        <a:cubicBezTo>
                          <a:pt x="9481" y="6395"/>
                          <a:pt x="9263" y="6353"/>
                          <a:pt x="9047" y="6353"/>
                        </a:cubicBezTo>
                        <a:lnTo>
                          <a:pt x="8890" y="6353"/>
                        </a:lnTo>
                        <a:lnTo>
                          <a:pt x="8469" y="5869"/>
                        </a:lnTo>
                        <a:lnTo>
                          <a:pt x="9474" y="5869"/>
                        </a:lnTo>
                        <a:cubicBezTo>
                          <a:pt x="9562" y="5869"/>
                          <a:pt x="9643" y="5856"/>
                          <a:pt x="9726" y="5845"/>
                        </a:cubicBezTo>
                        <a:close/>
                        <a:moveTo>
                          <a:pt x="12174" y="5109"/>
                        </a:moveTo>
                        <a:cubicBezTo>
                          <a:pt x="12823" y="5109"/>
                          <a:pt x="13344" y="5635"/>
                          <a:pt x="13344" y="6277"/>
                        </a:cubicBezTo>
                        <a:cubicBezTo>
                          <a:pt x="13344" y="6698"/>
                          <a:pt x="13120" y="7067"/>
                          <a:pt x="12788" y="7271"/>
                        </a:cubicBezTo>
                        <a:lnTo>
                          <a:pt x="12046" y="5109"/>
                        </a:lnTo>
                        <a:close/>
                        <a:moveTo>
                          <a:pt x="1788" y="7218"/>
                        </a:moveTo>
                        <a:cubicBezTo>
                          <a:pt x="1824" y="7259"/>
                          <a:pt x="1871" y="7288"/>
                          <a:pt x="1923" y="7294"/>
                        </a:cubicBezTo>
                        <a:lnTo>
                          <a:pt x="2595" y="7434"/>
                        </a:lnTo>
                        <a:lnTo>
                          <a:pt x="1591" y="7434"/>
                        </a:lnTo>
                        <a:cubicBezTo>
                          <a:pt x="1608" y="7382"/>
                          <a:pt x="1619" y="7329"/>
                          <a:pt x="1619" y="7277"/>
                        </a:cubicBezTo>
                        <a:lnTo>
                          <a:pt x="1788" y="7218"/>
                        </a:lnTo>
                        <a:close/>
                        <a:moveTo>
                          <a:pt x="6886" y="7032"/>
                        </a:moveTo>
                        <a:lnTo>
                          <a:pt x="7353" y="7434"/>
                        </a:lnTo>
                        <a:lnTo>
                          <a:pt x="6517" y="7434"/>
                        </a:lnTo>
                        <a:cubicBezTo>
                          <a:pt x="6657" y="7318"/>
                          <a:pt x="6781" y="7183"/>
                          <a:pt x="6886" y="7032"/>
                        </a:cubicBezTo>
                        <a:close/>
                        <a:moveTo>
                          <a:pt x="9053" y="6897"/>
                        </a:moveTo>
                        <a:cubicBezTo>
                          <a:pt x="9468" y="6897"/>
                          <a:pt x="9859" y="7096"/>
                          <a:pt x="10099" y="7434"/>
                        </a:cubicBezTo>
                        <a:lnTo>
                          <a:pt x="8580" y="7434"/>
                        </a:lnTo>
                        <a:lnTo>
                          <a:pt x="8931" y="6897"/>
                        </a:lnTo>
                        <a:close/>
                        <a:moveTo>
                          <a:pt x="1147" y="5558"/>
                        </a:moveTo>
                        <a:cubicBezTo>
                          <a:pt x="1168" y="5558"/>
                          <a:pt x="1189" y="5560"/>
                          <a:pt x="1211" y="5564"/>
                        </a:cubicBezTo>
                        <a:lnTo>
                          <a:pt x="1713" y="5651"/>
                        </a:lnTo>
                        <a:lnTo>
                          <a:pt x="1713" y="6687"/>
                        </a:lnTo>
                        <a:lnTo>
                          <a:pt x="1268" y="6832"/>
                        </a:lnTo>
                        <a:cubicBezTo>
                          <a:pt x="1117" y="6879"/>
                          <a:pt x="1035" y="7037"/>
                          <a:pt x="1076" y="7189"/>
                        </a:cubicBezTo>
                        <a:cubicBezTo>
                          <a:pt x="1087" y="7248"/>
                          <a:pt x="1076" y="7312"/>
                          <a:pt x="1035" y="7364"/>
                        </a:cubicBezTo>
                        <a:cubicBezTo>
                          <a:pt x="997" y="7416"/>
                          <a:pt x="940" y="7445"/>
                          <a:pt x="880" y="7445"/>
                        </a:cubicBezTo>
                        <a:cubicBezTo>
                          <a:pt x="866" y="7445"/>
                          <a:pt x="851" y="7443"/>
                          <a:pt x="836" y="7440"/>
                        </a:cubicBezTo>
                        <a:cubicBezTo>
                          <a:pt x="784" y="7429"/>
                          <a:pt x="736" y="7399"/>
                          <a:pt x="707" y="7358"/>
                        </a:cubicBezTo>
                        <a:cubicBezTo>
                          <a:pt x="591" y="7194"/>
                          <a:pt x="550" y="6997"/>
                          <a:pt x="596" y="6797"/>
                        </a:cubicBezTo>
                        <a:lnTo>
                          <a:pt x="847" y="5792"/>
                        </a:lnTo>
                        <a:cubicBezTo>
                          <a:pt x="884" y="5655"/>
                          <a:pt x="1007" y="5558"/>
                          <a:pt x="1147" y="5558"/>
                        </a:cubicBezTo>
                        <a:close/>
                        <a:moveTo>
                          <a:pt x="11472" y="5109"/>
                        </a:moveTo>
                        <a:lnTo>
                          <a:pt x="12273" y="7440"/>
                        </a:lnTo>
                        <a:cubicBezTo>
                          <a:pt x="12238" y="7447"/>
                          <a:pt x="11374" y="7447"/>
                          <a:pt x="11374" y="7447"/>
                        </a:cubicBezTo>
                        <a:cubicBezTo>
                          <a:pt x="10708" y="7447"/>
                          <a:pt x="10169" y="6886"/>
                          <a:pt x="10204" y="6212"/>
                        </a:cubicBezTo>
                        <a:cubicBezTo>
                          <a:pt x="10239" y="5605"/>
                          <a:pt x="10784" y="5109"/>
                          <a:pt x="11391" y="5109"/>
                        </a:cubicBezTo>
                        <a:close/>
                        <a:moveTo>
                          <a:pt x="5787" y="1"/>
                        </a:moveTo>
                        <a:cubicBezTo>
                          <a:pt x="5661" y="1"/>
                          <a:pt x="5549" y="88"/>
                          <a:pt x="5518" y="216"/>
                        </a:cubicBezTo>
                        <a:cubicBezTo>
                          <a:pt x="5489" y="363"/>
                          <a:pt x="5581" y="509"/>
                          <a:pt x="5729" y="539"/>
                        </a:cubicBezTo>
                        <a:cubicBezTo>
                          <a:pt x="6903" y="777"/>
                          <a:pt x="7955" y="1373"/>
                          <a:pt x="8767" y="2250"/>
                        </a:cubicBezTo>
                        <a:lnTo>
                          <a:pt x="10158" y="3758"/>
                        </a:lnTo>
                        <a:cubicBezTo>
                          <a:pt x="10491" y="4121"/>
                          <a:pt x="10485" y="4682"/>
                          <a:pt x="10152" y="5038"/>
                        </a:cubicBezTo>
                        <a:cubicBezTo>
                          <a:pt x="9985" y="5216"/>
                          <a:pt x="9749" y="5325"/>
                          <a:pt x="9504" y="5325"/>
                        </a:cubicBezTo>
                        <a:cubicBezTo>
                          <a:pt x="9492" y="5325"/>
                          <a:pt x="9480" y="5325"/>
                          <a:pt x="9468" y="5325"/>
                        </a:cubicBezTo>
                        <a:lnTo>
                          <a:pt x="8013" y="5325"/>
                        </a:lnTo>
                        <a:lnTo>
                          <a:pt x="7785" y="5074"/>
                        </a:lnTo>
                        <a:lnTo>
                          <a:pt x="8580" y="4723"/>
                        </a:lnTo>
                        <a:cubicBezTo>
                          <a:pt x="8715" y="4658"/>
                          <a:pt x="8779" y="4501"/>
                          <a:pt x="8715" y="4367"/>
                        </a:cubicBezTo>
                        <a:cubicBezTo>
                          <a:pt x="8671" y="4263"/>
                          <a:pt x="8570" y="4204"/>
                          <a:pt x="8467" y="4204"/>
                        </a:cubicBezTo>
                        <a:cubicBezTo>
                          <a:pt x="8430" y="4204"/>
                          <a:pt x="8393" y="4211"/>
                          <a:pt x="8358" y="4226"/>
                        </a:cubicBezTo>
                        <a:lnTo>
                          <a:pt x="7229" y="4728"/>
                        </a:lnTo>
                        <a:cubicBezTo>
                          <a:pt x="7154" y="4764"/>
                          <a:pt x="7096" y="4834"/>
                          <a:pt x="7078" y="4922"/>
                        </a:cubicBezTo>
                        <a:cubicBezTo>
                          <a:pt x="7061" y="5003"/>
                          <a:pt x="7078" y="5090"/>
                          <a:pt x="7137" y="5155"/>
                        </a:cubicBezTo>
                        <a:lnTo>
                          <a:pt x="8434" y="6646"/>
                        </a:lnTo>
                        <a:lnTo>
                          <a:pt x="8013" y="7307"/>
                        </a:lnTo>
                        <a:lnTo>
                          <a:pt x="6546" y="6020"/>
                        </a:lnTo>
                        <a:cubicBezTo>
                          <a:pt x="6219" y="5734"/>
                          <a:pt x="6037" y="5308"/>
                          <a:pt x="6072" y="4869"/>
                        </a:cubicBezTo>
                        <a:cubicBezTo>
                          <a:pt x="6102" y="4448"/>
                          <a:pt x="6336" y="4051"/>
                          <a:pt x="6692" y="3817"/>
                        </a:cubicBezTo>
                        <a:lnTo>
                          <a:pt x="7657" y="3174"/>
                        </a:lnTo>
                        <a:cubicBezTo>
                          <a:pt x="7785" y="3092"/>
                          <a:pt x="7814" y="2929"/>
                          <a:pt x="7733" y="2800"/>
                        </a:cubicBezTo>
                        <a:cubicBezTo>
                          <a:pt x="7680" y="2723"/>
                          <a:pt x="7594" y="2680"/>
                          <a:pt x="7506" y="2680"/>
                        </a:cubicBezTo>
                        <a:cubicBezTo>
                          <a:pt x="7455" y="2680"/>
                          <a:pt x="7404" y="2694"/>
                          <a:pt x="7358" y="2724"/>
                        </a:cubicBezTo>
                        <a:lnTo>
                          <a:pt x="6395" y="3366"/>
                        </a:lnTo>
                        <a:cubicBezTo>
                          <a:pt x="6290" y="3431"/>
                          <a:pt x="6196" y="3507"/>
                          <a:pt x="6114" y="3590"/>
                        </a:cubicBezTo>
                        <a:lnTo>
                          <a:pt x="5441" y="2578"/>
                        </a:lnTo>
                        <a:cubicBezTo>
                          <a:pt x="5390" y="2500"/>
                          <a:pt x="5303" y="2458"/>
                          <a:pt x="5215" y="2458"/>
                        </a:cubicBezTo>
                        <a:cubicBezTo>
                          <a:pt x="5164" y="2458"/>
                          <a:pt x="5113" y="2472"/>
                          <a:pt x="5068" y="2502"/>
                        </a:cubicBezTo>
                        <a:cubicBezTo>
                          <a:pt x="4939" y="2589"/>
                          <a:pt x="4909" y="2754"/>
                          <a:pt x="4992" y="2881"/>
                        </a:cubicBezTo>
                        <a:lnTo>
                          <a:pt x="5764" y="4051"/>
                        </a:lnTo>
                        <a:cubicBezTo>
                          <a:pt x="5635" y="4291"/>
                          <a:pt x="5553" y="4553"/>
                          <a:pt x="5535" y="4834"/>
                        </a:cubicBezTo>
                        <a:cubicBezTo>
                          <a:pt x="5489" y="5435"/>
                          <a:pt x="5734" y="6032"/>
                          <a:pt x="6190" y="6430"/>
                        </a:cubicBezTo>
                        <a:lnTo>
                          <a:pt x="6476" y="6681"/>
                        </a:lnTo>
                        <a:cubicBezTo>
                          <a:pt x="6190" y="7127"/>
                          <a:pt x="5698" y="7392"/>
                          <a:pt x="5175" y="7392"/>
                        </a:cubicBezTo>
                        <a:cubicBezTo>
                          <a:pt x="5068" y="7392"/>
                          <a:pt x="4960" y="7381"/>
                          <a:pt x="4852" y="7358"/>
                        </a:cubicBezTo>
                        <a:lnTo>
                          <a:pt x="2250" y="6821"/>
                        </a:lnTo>
                        <a:lnTo>
                          <a:pt x="2250" y="5623"/>
                        </a:lnTo>
                        <a:lnTo>
                          <a:pt x="4740" y="5862"/>
                        </a:lnTo>
                        <a:cubicBezTo>
                          <a:pt x="4750" y="5863"/>
                          <a:pt x="4761" y="5864"/>
                          <a:pt x="4771" y="5864"/>
                        </a:cubicBezTo>
                        <a:cubicBezTo>
                          <a:pt x="4906" y="5864"/>
                          <a:pt x="5021" y="5759"/>
                          <a:pt x="5033" y="5623"/>
                        </a:cubicBezTo>
                        <a:cubicBezTo>
                          <a:pt x="5050" y="5470"/>
                          <a:pt x="4939" y="5343"/>
                          <a:pt x="4793" y="5325"/>
                        </a:cubicBezTo>
                        <a:lnTo>
                          <a:pt x="4057" y="5254"/>
                        </a:lnTo>
                        <a:lnTo>
                          <a:pt x="2911" y="3402"/>
                        </a:lnTo>
                        <a:cubicBezTo>
                          <a:pt x="2718" y="3092"/>
                          <a:pt x="2613" y="2730"/>
                          <a:pt x="2613" y="2368"/>
                        </a:cubicBezTo>
                        <a:cubicBezTo>
                          <a:pt x="2613" y="1683"/>
                          <a:pt x="2964" y="1065"/>
                          <a:pt x="3542" y="701"/>
                        </a:cubicBezTo>
                        <a:cubicBezTo>
                          <a:pt x="3660" y="631"/>
                          <a:pt x="3706" y="480"/>
                          <a:pt x="3647" y="351"/>
                        </a:cubicBezTo>
                        <a:cubicBezTo>
                          <a:pt x="3600" y="253"/>
                          <a:pt x="3503" y="200"/>
                          <a:pt x="3404" y="200"/>
                        </a:cubicBezTo>
                        <a:cubicBezTo>
                          <a:pt x="3355" y="200"/>
                          <a:pt x="3306" y="213"/>
                          <a:pt x="3261" y="240"/>
                        </a:cubicBezTo>
                        <a:cubicBezTo>
                          <a:pt x="2519" y="701"/>
                          <a:pt x="2075" y="1497"/>
                          <a:pt x="2075" y="2368"/>
                        </a:cubicBezTo>
                        <a:cubicBezTo>
                          <a:pt x="2075" y="2835"/>
                          <a:pt x="2204" y="3291"/>
                          <a:pt x="2449" y="3682"/>
                        </a:cubicBezTo>
                        <a:lnTo>
                          <a:pt x="3385" y="5190"/>
                        </a:lnTo>
                        <a:lnTo>
                          <a:pt x="2004" y="5055"/>
                        </a:lnTo>
                        <a:cubicBezTo>
                          <a:pt x="1996" y="5055"/>
                          <a:pt x="1988" y="5054"/>
                          <a:pt x="1980" y="5054"/>
                        </a:cubicBezTo>
                        <a:cubicBezTo>
                          <a:pt x="1918" y="5054"/>
                          <a:pt x="1858" y="5073"/>
                          <a:pt x="1812" y="5114"/>
                        </a:cubicBezTo>
                        <a:lnTo>
                          <a:pt x="1310" y="5020"/>
                        </a:lnTo>
                        <a:cubicBezTo>
                          <a:pt x="1258" y="5011"/>
                          <a:pt x="1205" y="5006"/>
                          <a:pt x="1154" y="5006"/>
                        </a:cubicBezTo>
                        <a:cubicBezTo>
                          <a:pt x="768" y="5006"/>
                          <a:pt x="420" y="5265"/>
                          <a:pt x="321" y="5651"/>
                        </a:cubicBezTo>
                        <a:lnTo>
                          <a:pt x="70" y="6657"/>
                        </a:lnTo>
                        <a:cubicBezTo>
                          <a:pt x="0" y="6938"/>
                          <a:pt x="35" y="7229"/>
                          <a:pt x="159" y="7482"/>
                        </a:cubicBezTo>
                        <a:cubicBezTo>
                          <a:pt x="76" y="7534"/>
                          <a:pt x="24" y="7628"/>
                          <a:pt x="35" y="7733"/>
                        </a:cubicBezTo>
                        <a:cubicBezTo>
                          <a:pt x="53" y="7873"/>
                          <a:pt x="175" y="7978"/>
                          <a:pt x="316" y="7978"/>
                        </a:cubicBezTo>
                        <a:lnTo>
                          <a:pt x="13606" y="7978"/>
                        </a:lnTo>
                        <a:cubicBezTo>
                          <a:pt x="13746" y="7978"/>
                          <a:pt x="13864" y="7879"/>
                          <a:pt x="13886" y="7744"/>
                        </a:cubicBezTo>
                        <a:cubicBezTo>
                          <a:pt x="13910" y="7580"/>
                          <a:pt x="13781" y="7434"/>
                          <a:pt x="13618" y="7434"/>
                        </a:cubicBezTo>
                        <a:lnTo>
                          <a:pt x="13419" y="7434"/>
                        </a:lnTo>
                        <a:cubicBezTo>
                          <a:pt x="13705" y="7137"/>
                          <a:pt x="13881" y="6733"/>
                          <a:pt x="13881" y="6290"/>
                        </a:cubicBezTo>
                        <a:cubicBezTo>
                          <a:pt x="13892" y="5343"/>
                          <a:pt x="13098" y="4564"/>
                          <a:pt x="12151" y="4564"/>
                        </a:cubicBezTo>
                        <a:lnTo>
                          <a:pt x="11374" y="4564"/>
                        </a:lnTo>
                        <a:cubicBezTo>
                          <a:pt x="11374" y="4564"/>
                          <a:pt x="11070" y="4588"/>
                          <a:pt x="10930" y="4623"/>
                        </a:cubicBezTo>
                        <a:cubicBezTo>
                          <a:pt x="10994" y="4191"/>
                          <a:pt x="10871" y="3735"/>
                          <a:pt x="10555" y="3396"/>
                        </a:cubicBezTo>
                        <a:lnTo>
                          <a:pt x="9165" y="1888"/>
                        </a:lnTo>
                        <a:cubicBezTo>
                          <a:pt x="8270" y="924"/>
                          <a:pt x="7124" y="275"/>
                          <a:pt x="5839" y="6"/>
                        </a:cubicBezTo>
                        <a:cubicBezTo>
                          <a:pt x="5822" y="2"/>
                          <a:pt x="5804" y="1"/>
                          <a:pt x="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6;p117">
                    <a:extLst>
                      <a:ext uri="{FF2B5EF4-FFF2-40B4-BE49-F238E27FC236}">
                        <a16:creationId xmlns:a16="http://schemas.microsoft.com/office/drawing/2014/main" id="{896186F8-331A-BFF1-0384-654C475A488A}"/>
                      </a:ext>
                    </a:extLst>
                  </p:cNvPr>
                  <p:cNvSpPr/>
                  <p:nvPr/>
                </p:nvSpPr>
                <p:spPr>
                  <a:xfrm>
                    <a:off x="5040025" y="2119650"/>
                    <a:ext cx="122325" cy="121900"/>
                  </a:xfrm>
                  <a:custGeom>
                    <a:avLst/>
                    <a:gdLst/>
                    <a:ahLst/>
                    <a:cxnLst/>
                    <a:rect l="l" t="t" r="r" b="b"/>
                    <a:pathLst>
                      <a:path w="4893" h="4876" extrusionOk="0">
                        <a:moveTo>
                          <a:pt x="1316" y="872"/>
                        </a:moveTo>
                        <a:lnTo>
                          <a:pt x="1316" y="872"/>
                        </a:lnTo>
                        <a:cubicBezTo>
                          <a:pt x="1246" y="1088"/>
                          <a:pt x="1205" y="1315"/>
                          <a:pt x="1205" y="1549"/>
                        </a:cubicBezTo>
                        <a:cubicBezTo>
                          <a:pt x="1205" y="2718"/>
                          <a:pt x="2157" y="3672"/>
                          <a:pt x="3331" y="3672"/>
                        </a:cubicBezTo>
                        <a:cubicBezTo>
                          <a:pt x="3560" y="3672"/>
                          <a:pt x="3787" y="3637"/>
                          <a:pt x="4003" y="3559"/>
                        </a:cubicBezTo>
                        <a:lnTo>
                          <a:pt x="4003" y="3559"/>
                        </a:lnTo>
                        <a:cubicBezTo>
                          <a:pt x="3911" y="3688"/>
                          <a:pt x="3800" y="3805"/>
                          <a:pt x="3676" y="3904"/>
                        </a:cubicBezTo>
                        <a:cubicBezTo>
                          <a:pt x="3331" y="4185"/>
                          <a:pt x="2911" y="4331"/>
                          <a:pt x="2467" y="4331"/>
                        </a:cubicBezTo>
                        <a:cubicBezTo>
                          <a:pt x="1403" y="4331"/>
                          <a:pt x="544" y="3472"/>
                          <a:pt x="544" y="2415"/>
                        </a:cubicBezTo>
                        <a:cubicBezTo>
                          <a:pt x="544" y="1965"/>
                          <a:pt x="690" y="1549"/>
                          <a:pt x="971" y="1204"/>
                        </a:cubicBezTo>
                        <a:cubicBezTo>
                          <a:pt x="1070" y="1077"/>
                          <a:pt x="1187" y="964"/>
                          <a:pt x="1316" y="872"/>
                        </a:cubicBezTo>
                        <a:close/>
                        <a:moveTo>
                          <a:pt x="1982" y="1"/>
                        </a:moveTo>
                        <a:cubicBezTo>
                          <a:pt x="1964" y="1"/>
                          <a:pt x="1946" y="3"/>
                          <a:pt x="1929" y="6"/>
                        </a:cubicBezTo>
                        <a:cubicBezTo>
                          <a:pt x="1392" y="130"/>
                          <a:pt x="901" y="433"/>
                          <a:pt x="550" y="859"/>
                        </a:cubicBezTo>
                        <a:cubicBezTo>
                          <a:pt x="199" y="1298"/>
                          <a:pt x="0" y="1848"/>
                          <a:pt x="0" y="2415"/>
                        </a:cubicBezTo>
                        <a:cubicBezTo>
                          <a:pt x="0" y="3770"/>
                          <a:pt x="1105" y="4875"/>
                          <a:pt x="2467" y="4875"/>
                        </a:cubicBezTo>
                        <a:cubicBezTo>
                          <a:pt x="3028" y="4875"/>
                          <a:pt x="3577" y="4681"/>
                          <a:pt x="4016" y="4325"/>
                        </a:cubicBezTo>
                        <a:cubicBezTo>
                          <a:pt x="4448" y="3975"/>
                          <a:pt x="4747" y="3489"/>
                          <a:pt x="4869" y="2952"/>
                        </a:cubicBezTo>
                        <a:cubicBezTo>
                          <a:pt x="4893" y="2836"/>
                          <a:pt x="4839" y="2712"/>
                          <a:pt x="4740" y="2655"/>
                        </a:cubicBezTo>
                        <a:cubicBezTo>
                          <a:pt x="4698" y="2631"/>
                          <a:pt x="4652" y="2620"/>
                          <a:pt x="4607" y="2620"/>
                        </a:cubicBezTo>
                        <a:cubicBezTo>
                          <a:pt x="4539" y="2620"/>
                          <a:pt x="4472" y="2646"/>
                          <a:pt x="4418" y="2695"/>
                        </a:cubicBezTo>
                        <a:cubicBezTo>
                          <a:pt x="4121" y="2976"/>
                          <a:pt x="3735" y="3127"/>
                          <a:pt x="3331" y="3127"/>
                        </a:cubicBezTo>
                        <a:cubicBezTo>
                          <a:pt x="2455" y="3127"/>
                          <a:pt x="1748" y="2420"/>
                          <a:pt x="1748" y="1549"/>
                        </a:cubicBezTo>
                        <a:cubicBezTo>
                          <a:pt x="1748" y="1140"/>
                          <a:pt x="1899" y="754"/>
                          <a:pt x="2180" y="457"/>
                        </a:cubicBezTo>
                        <a:cubicBezTo>
                          <a:pt x="2263" y="375"/>
                          <a:pt x="2279" y="241"/>
                          <a:pt x="2222" y="141"/>
                        </a:cubicBezTo>
                        <a:cubicBezTo>
                          <a:pt x="2172" y="53"/>
                          <a:pt x="2077" y="1"/>
                          <a:pt x="19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17;p117">
                    <a:extLst>
                      <a:ext uri="{FF2B5EF4-FFF2-40B4-BE49-F238E27FC236}">
                        <a16:creationId xmlns:a16="http://schemas.microsoft.com/office/drawing/2014/main" id="{BCF0BA7B-F230-E8B9-6A0F-B8395B8F6D10}"/>
                      </a:ext>
                    </a:extLst>
                  </p:cNvPr>
                  <p:cNvSpPr/>
                  <p:nvPr/>
                </p:nvSpPr>
                <p:spPr>
                  <a:xfrm>
                    <a:off x="4922275" y="2263300"/>
                    <a:ext cx="13575" cy="13450"/>
                  </a:xfrm>
                  <a:custGeom>
                    <a:avLst/>
                    <a:gdLst/>
                    <a:ahLst/>
                    <a:cxnLst/>
                    <a:rect l="l" t="t" r="r" b="b"/>
                    <a:pathLst>
                      <a:path w="543" h="538" extrusionOk="0">
                        <a:moveTo>
                          <a:pt x="269" y="0"/>
                        </a:moveTo>
                        <a:cubicBezTo>
                          <a:pt x="122" y="0"/>
                          <a:pt x="0" y="122"/>
                          <a:pt x="0" y="268"/>
                        </a:cubicBezTo>
                        <a:cubicBezTo>
                          <a:pt x="0" y="421"/>
                          <a:pt x="122" y="537"/>
                          <a:pt x="269" y="537"/>
                        </a:cubicBezTo>
                        <a:cubicBezTo>
                          <a:pt x="421" y="537"/>
                          <a:pt x="543" y="421"/>
                          <a:pt x="543" y="268"/>
                        </a:cubicBezTo>
                        <a:cubicBezTo>
                          <a:pt x="543" y="122"/>
                          <a:pt x="421"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90" name="Google Shape;4190;p85"/>
          <p:cNvSpPr txBox="1"/>
          <p:nvPr/>
        </p:nvSpPr>
        <p:spPr>
          <a:xfrm>
            <a:off x="6122880" y="946856"/>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Experts</a:t>
            </a:r>
            <a:endParaRPr sz="2300" b="1" dirty="0">
              <a:solidFill>
                <a:schemeClr val="dk2"/>
              </a:solidFill>
              <a:latin typeface="Philosopher"/>
              <a:ea typeface="Philosopher"/>
              <a:cs typeface="Philosopher"/>
              <a:sym typeface="Philosopher"/>
            </a:endParaRPr>
          </a:p>
        </p:txBody>
      </p:sp>
      <p:sp>
        <p:nvSpPr>
          <p:cNvPr id="4192" name="Google Shape;4192;p85"/>
          <p:cNvSpPr txBox="1"/>
          <p:nvPr/>
        </p:nvSpPr>
        <p:spPr>
          <a:xfrm>
            <a:off x="6517846" y="2541941"/>
            <a:ext cx="1986000" cy="347400"/>
          </a:xfrm>
          <a:prstGeom prst="rect">
            <a:avLst/>
          </a:prstGeom>
          <a:noFill/>
          <a:ln>
            <a:noFill/>
          </a:ln>
        </p:spPr>
        <p:txBody>
          <a:bodyPr spcFirstLastPara="1" wrap="square" lIns="91425" tIns="91425" rIns="91425" bIns="91425" anchor="ctr" anchorCtr="0">
            <a:noAutofit/>
          </a:bodyPr>
          <a:lstStyle/>
          <a:p>
            <a:pPr lvl="0"/>
            <a:r>
              <a:rPr lang="en-GB" sz="2300" b="1" dirty="0">
                <a:solidFill>
                  <a:schemeClr val="dk2"/>
                </a:solidFill>
                <a:latin typeface="Philosopher"/>
                <a:ea typeface="Philosopher"/>
                <a:cs typeface="Philosopher"/>
              </a:rPr>
              <a:t>AI</a:t>
            </a:r>
            <a:r>
              <a:rPr lang="en-GB" sz="2400" dirty="0"/>
              <a:t> </a:t>
            </a:r>
            <a:r>
              <a:rPr lang="en-GB" sz="2300" b="1" dirty="0">
                <a:solidFill>
                  <a:schemeClr val="dk2"/>
                </a:solidFill>
                <a:latin typeface="Philosopher"/>
                <a:ea typeface="Philosopher"/>
                <a:cs typeface="Philosopher"/>
              </a:rPr>
              <a:t>engineer</a:t>
            </a:r>
          </a:p>
        </p:txBody>
      </p:sp>
      <p:grpSp>
        <p:nvGrpSpPr>
          <p:cNvPr id="3" name="Group 2">
            <a:extLst>
              <a:ext uri="{FF2B5EF4-FFF2-40B4-BE49-F238E27FC236}">
                <a16:creationId xmlns:a16="http://schemas.microsoft.com/office/drawing/2014/main" id="{2696053B-CBC2-7969-9219-9191944D26CE}"/>
              </a:ext>
            </a:extLst>
          </p:cNvPr>
          <p:cNvGrpSpPr/>
          <p:nvPr/>
        </p:nvGrpSpPr>
        <p:grpSpPr>
          <a:xfrm>
            <a:off x="5595807" y="874097"/>
            <a:ext cx="888974" cy="2138797"/>
            <a:chOff x="5295325" y="1826726"/>
            <a:chExt cx="888974" cy="2138797"/>
          </a:xfrm>
        </p:grpSpPr>
        <p:grpSp>
          <p:nvGrpSpPr>
            <p:cNvPr id="2" name="Group 1">
              <a:extLst>
                <a:ext uri="{FF2B5EF4-FFF2-40B4-BE49-F238E27FC236}">
                  <a16:creationId xmlns:a16="http://schemas.microsoft.com/office/drawing/2014/main" id="{FE32D4DA-8D83-00A4-CED3-48328F284E3F}"/>
                </a:ext>
              </a:extLst>
            </p:cNvPr>
            <p:cNvGrpSpPr/>
            <p:nvPr/>
          </p:nvGrpSpPr>
          <p:grpSpPr>
            <a:xfrm>
              <a:off x="5295325" y="2127000"/>
              <a:ext cx="285000" cy="1538400"/>
              <a:chOff x="5295325" y="2127000"/>
              <a:chExt cx="285000" cy="1538400"/>
            </a:xfrm>
          </p:grpSpPr>
          <p:cxnSp>
            <p:nvCxnSpPr>
              <p:cNvPr id="4204" name="Google Shape;4204;p85"/>
              <p:cNvCxnSpPr>
                <a:cxnSpLocks/>
                <a:stCxn id="4179" idx="6"/>
                <a:endCxn id="4205" idx="2"/>
              </p:cNvCxnSpPr>
              <p:nvPr/>
            </p:nvCxnSpPr>
            <p:spPr>
              <a:xfrm rot="10800000" flipH="1">
                <a:off x="5295325" y="2127000"/>
                <a:ext cx="285000" cy="759000"/>
              </a:xfrm>
              <a:prstGeom prst="bentConnector3">
                <a:avLst>
                  <a:gd name="adj1" fmla="val 50020"/>
                </a:avLst>
              </a:prstGeom>
              <a:noFill/>
              <a:ln w="19050" cap="flat" cmpd="sng">
                <a:solidFill>
                  <a:schemeClr val="accent2"/>
                </a:solidFill>
                <a:prstDash val="solid"/>
                <a:round/>
                <a:headEnd type="none" w="med" len="med"/>
                <a:tailEnd type="none" w="med" len="med"/>
              </a:ln>
            </p:spPr>
          </p:cxnSp>
          <p:cxnSp>
            <p:nvCxnSpPr>
              <p:cNvPr id="4206" name="Google Shape;4206;p85"/>
              <p:cNvCxnSpPr>
                <a:cxnSpLocks/>
                <a:stCxn id="4179" idx="6"/>
              </p:cNvCxnSpPr>
              <p:nvPr/>
            </p:nvCxnSpPr>
            <p:spPr>
              <a:xfrm>
                <a:off x="5295325" y="2886000"/>
                <a:ext cx="285000" cy="779400"/>
              </a:xfrm>
              <a:prstGeom prst="bentConnector3">
                <a:avLst>
                  <a:gd name="adj1" fmla="val 50020"/>
                </a:avLst>
              </a:prstGeom>
              <a:noFill/>
              <a:ln w="19050" cap="flat" cmpd="sng">
                <a:solidFill>
                  <a:schemeClr val="accent2"/>
                </a:solidFill>
                <a:prstDash val="solid"/>
                <a:round/>
                <a:headEnd type="none" w="med" len="med"/>
                <a:tailEnd type="none" w="med" len="med"/>
              </a:ln>
            </p:spPr>
          </p:cxnSp>
        </p:grpSp>
        <p:grpSp>
          <p:nvGrpSpPr>
            <p:cNvPr id="4207" name="Google Shape;4207;p85"/>
            <p:cNvGrpSpPr/>
            <p:nvPr/>
          </p:nvGrpSpPr>
          <p:grpSpPr>
            <a:xfrm>
              <a:off x="5575632" y="3365276"/>
              <a:ext cx="608667" cy="600247"/>
              <a:chOff x="1608990" y="538711"/>
              <a:chExt cx="2159926" cy="2130045"/>
            </a:xfrm>
          </p:grpSpPr>
          <p:sp>
            <p:nvSpPr>
              <p:cNvPr id="4208" name="Google Shape;4208;p85"/>
              <p:cNvSpPr/>
              <p:nvPr/>
            </p:nvSpPr>
            <p:spPr>
              <a:xfrm>
                <a:off x="1608990" y="538711"/>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1632663" y="568498"/>
                <a:ext cx="2109784" cy="2079442"/>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0" name="Google Shape;4210;p85"/>
            <p:cNvGrpSpPr/>
            <p:nvPr/>
          </p:nvGrpSpPr>
          <p:grpSpPr>
            <a:xfrm>
              <a:off x="5562468" y="1826726"/>
              <a:ext cx="608667" cy="600247"/>
              <a:chOff x="1562386" y="538275"/>
              <a:chExt cx="2159926" cy="2130045"/>
            </a:xfrm>
          </p:grpSpPr>
          <p:sp>
            <p:nvSpPr>
              <p:cNvPr id="4211" name="Google Shape;4211;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5680;p118">
            <a:extLst>
              <a:ext uri="{FF2B5EF4-FFF2-40B4-BE49-F238E27FC236}">
                <a16:creationId xmlns:a16="http://schemas.microsoft.com/office/drawing/2014/main" id="{F5EB49D4-1B8B-5E90-FA02-80F3130A3466}"/>
              </a:ext>
            </a:extLst>
          </p:cNvPr>
          <p:cNvGrpSpPr/>
          <p:nvPr/>
        </p:nvGrpSpPr>
        <p:grpSpPr>
          <a:xfrm>
            <a:off x="6064923" y="966758"/>
            <a:ext cx="194500" cy="373825"/>
            <a:chOff x="1164150" y="1660925"/>
            <a:chExt cx="194500" cy="373825"/>
          </a:xfrm>
        </p:grpSpPr>
        <p:sp>
          <p:nvSpPr>
            <p:cNvPr id="4160" name="Google Shape;5681;p118">
              <a:extLst>
                <a:ext uri="{FF2B5EF4-FFF2-40B4-BE49-F238E27FC236}">
                  <a16:creationId xmlns:a16="http://schemas.microsoft.com/office/drawing/2014/main" id="{AC5AF07F-75E7-0DDB-A7C0-78E57886FB4D}"/>
                </a:ext>
              </a:extLst>
            </p:cNvPr>
            <p:cNvSpPr/>
            <p:nvPr/>
          </p:nvSpPr>
          <p:spPr>
            <a:xfrm>
              <a:off x="1279675" y="1660925"/>
              <a:ext cx="11175" cy="28575"/>
            </a:xfrm>
            <a:custGeom>
              <a:avLst/>
              <a:gdLst/>
              <a:ahLst/>
              <a:cxnLst/>
              <a:rect l="l" t="t" r="r" b="b"/>
              <a:pathLst>
                <a:path w="447" h="1143" extrusionOk="0">
                  <a:moveTo>
                    <a:pt x="233" y="0"/>
                  </a:moveTo>
                  <a:cubicBezTo>
                    <a:pt x="108" y="0"/>
                    <a:pt x="1" y="89"/>
                    <a:pt x="1" y="214"/>
                  </a:cubicBezTo>
                  <a:lnTo>
                    <a:pt x="1" y="928"/>
                  </a:lnTo>
                  <a:cubicBezTo>
                    <a:pt x="1" y="1053"/>
                    <a:pt x="108" y="1142"/>
                    <a:pt x="233" y="1142"/>
                  </a:cubicBezTo>
                  <a:cubicBezTo>
                    <a:pt x="340" y="1142"/>
                    <a:pt x="447" y="1053"/>
                    <a:pt x="447" y="928"/>
                  </a:cubicBezTo>
                  <a:lnTo>
                    <a:pt x="447" y="214"/>
                  </a:lnTo>
                  <a:cubicBezTo>
                    <a:pt x="447" y="89"/>
                    <a:pt x="340"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5682;p118">
              <a:extLst>
                <a:ext uri="{FF2B5EF4-FFF2-40B4-BE49-F238E27FC236}">
                  <a16:creationId xmlns:a16="http://schemas.microsoft.com/office/drawing/2014/main" id="{64B573BF-57B9-EC15-8BA1-AF61F1FD11DD}"/>
                </a:ext>
              </a:extLst>
            </p:cNvPr>
            <p:cNvSpPr/>
            <p:nvPr/>
          </p:nvSpPr>
          <p:spPr>
            <a:xfrm>
              <a:off x="1240425" y="1671000"/>
              <a:ext cx="21425" cy="26525"/>
            </a:xfrm>
            <a:custGeom>
              <a:avLst/>
              <a:gdLst/>
              <a:ahLst/>
              <a:cxnLst/>
              <a:rect l="l" t="t" r="r" b="b"/>
              <a:pathLst>
                <a:path w="857" h="1061" extrusionOk="0">
                  <a:moveTo>
                    <a:pt x="246" y="1"/>
                  </a:moveTo>
                  <a:cubicBezTo>
                    <a:pt x="211" y="1"/>
                    <a:pt x="176" y="9"/>
                    <a:pt x="143" y="25"/>
                  </a:cubicBezTo>
                  <a:cubicBezTo>
                    <a:pt x="36" y="97"/>
                    <a:pt x="0" y="222"/>
                    <a:pt x="54" y="329"/>
                  </a:cubicBezTo>
                  <a:lnTo>
                    <a:pt x="411" y="953"/>
                  </a:lnTo>
                  <a:cubicBezTo>
                    <a:pt x="464" y="1025"/>
                    <a:pt x="536" y="1060"/>
                    <a:pt x="607" y="1060"/>
                  </a:cubicBezTo>
                  <a:cubicBezTo>
                    <a:pt x="643" y="1060"/>
                    <a:pt x="678" y="1060"/>
                    <a:pt x="714" y="1025"/>
                  </a:cubicBezTo>
                  <a:cubicBezTo>
                    <a:pt x="821" y="971"/>
                    <a:pt x="857" y="846"/>
                    <a:pt x="803" y="739"/>
                  </a:cubicBezTo>
                  <a:lnTo>
                    <a:pt x="446" y="115"/>
                  </a:lnTo>
                  <a:cubicBezTo>
                    <a:pt x="397" y="41"/>
                    <a:pt x="32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5683;p118">
              <a:extLst>
                <a:ext uri="{FF2B5EF4-FFF2-40B4-BE49-F238E27FC236}">
                  <a16:creationId xmlns:a16="http://schemas.microsoft.com/office/drawing/2014/main" id="{919FBEC6-B54C-CC91-9FD4-2D25D506B11F}"/>
                </a:ext>
              </a:extLst>
            </p:cNvPr>
            <p:cNvSpPr/>
            <p:nvPr/>
          </p:nvSpPr>
          <p:spPr>
            <a:xfrm>
              <a:off x="1212325" y="1699550"/>
              <a:ext cx="27675" cy="19825"/>
            </a:xfrm>
            <a:custGeom>
              <a:avLst/>
              <a:gdLst/>
              <a:ahLst/>
              <a:cxnLst/>
              <a:rect l="l" t="t" r="r" b="b"/>
              <a:pathLst>
                <a:path w="1107" h="793" extrusionOk="0">
                  <a:moveTo>
                    <a:pt x="247" y="0"/>
                  </a:moveTo>
                  <a:cubicBezTo>
                    <a:pt x="168" y="0"/>
                    <a:pt x="90" y="36"/>
                    <a:pt x="54" y="97"/>
                  </a:cubicBezTo>
                  <a:cubicBezTo>
                    <a:pt x="0" y="204"/>
                    <a:pt x="36" y="346"/>
                    <a:pt x="125" y="400"/>
                  </a:cubicBezTo>
                  <a:lnTo>
                    <a:pt x="750" y="757"/>
                  </a:lnTo>
                  <a:cubicBezTo>
                    <a:pt x="785" y="775"/>
                    <a:pt x="821" y="793"/>
                    <a:pt x="857" y="793"/>
                  </a:cubicBezTo>
                  <a:cubicBezTo>
                    <a:pt x="946" y="793"/>
                    <a:pt x="1017" y="757"/>
                    <a:pt x="1053" y="685"/>
                  </a:cubicBezTo>
                  <a:cubicBezTo>
                    <a:pt x="1107" y="578"/>
                    <a:pt x="1071" y="436"/>
                    <a:pt x="964" y="382"/>
                  </a:cubicBezTo>
                  <a:lnTo>
                    <a:pt x="357" y="25"/>
                  </a:lnTo>
                  <a:cubicBezTo>
                    <a:pt x="323" y="8"/>
                    <a:pt x="285"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5684;p118">
              <a:extLst>
                <a:ext uri="{FF2B5EF4-FFF2-40B4-BE49-F238E27FC236}">
                  <a16:creationId xmlns:a16="http://schemas.microsoft.com/office/drawing/2014/main" id="{20153658-70F1-33A0-41A8-04F9A992CA79}"/>
                </a:ext>
              </a:extLst>
            </p:cNvPr>
            <p:cNvSpPr/>
            <p:nvPr/>
          </p:nvSpPr>
          <p:spPr>
            <a:xfrm>
              <a:off x="1330525" y="1699550"/>
              <a:ext cx="28125" cy="19825"/>
            </a:xfrm>
            <a:custGeom>
              <a:avLst/>
              <a:gdLst/>
              <a:ahLst/>
              <a:cxnLst/>
              <a:rect l="l" t="t" r="r" b="b"/>
              <a:pathLst>
                <a:path w="1125" h="793" extrusionOk="0">
                  <a:moveTo>
                    <a:pt x="865" y="0"/>
                  </a:moveTo>
                  <a:cubicBezTo>
                    <a:pt x="831" y="0"/>
                    <a:pt x="796" y="8"/>
                    <a:pt x="768" y="25"/>
                  </a:cubicBezTo>
                  <a:lnTo>
                    <a:pt x="143" y="382"/>
                  </a:lnTo>
                  <a:cubicBezTo>
                    <a:pt x="36" y="436"/>
                    <a:pt x="1" y="578"/>
                    <a:pt x="54" y="685"/>
                  </a:cubicBezTo>
                  <a:cubicBezTo>
                    <a:pt x="108" y="757"/>
                    <a:pt x="179" y="793"/>
                    <a:pt x="250" y="793"/>
                  </a:cubicBezTo>
                  <a:cubicBezTo>
                    <a:pt x="286" y="793"/>
                    <a:pt x="322" y="775"/>
                    <a:pt x="357" y="757"/>
                  </a:cubicBezTo>
                  <a:lnTo>
                    <a:pt x="982" y="400"/>
                  </a:lnTo>
                  <a:cubicBezTo>
                    <a:pt x="1089" y="346"/>
                    <a:pt x="1125" y="204"/>
                    <a:pt x="1053" y="97"/>
                  </a:cubicBezTo>
                  <a:cubicBezTo>
                    <a:pt x="1017" y="36"/>
                    <a:pt x="939" y="0"/>
                    <a:pt x="8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5685;p118">
              <a:extLst>
                <a:ext uri="{FF2B5EF4-FFF2-40B4-BE49-F238E27FC236}">
                  <a16:creationId xmlns:a16="http://schemas.microsoft.com/office/drawing/2014/main" id="{70F082D0-5904-8F42-157D-C3FEFE8365D6}"/>
                </a:ext>
              </a:extLst>
            </p:cNvPr>
            <p:cNvSpPr/>
            <p:nvPr/>
          </p:nvSpPr>
          <p:spPr>
            <a:xfrm>
              <a:off x="1308675" y="1671000"/>
              <a:ext cx="21425" cy="26525"/>
            </a:xfrm>
            <a:custGeom>
              <a:avLst/>
              <a:gdLst/>
              <a:ahLst/>
              <a:cxnLst/>
              <a:rect l="l" t="t" r="r" b="b"/>
              <a:pathLst>
                <a:path w="857" h="1061" extrusionOk="0">
                  <a:moveTo>
                    <a:pt x="620" y="1"/>
                  </a:moveTo>
                  <a:cubicBezTo>
                    <a:pt x="545" y="1"/>
                    <a:pt x="466" y="41"/>
                    <a:pt x="429" y="115"/>
                  </a:cubicBezTo>
                  <a:lnTo>
                    <a:pt x="72" y="739"/>
                  </a:lnTo>
                  <a:cubicBezTo>
                    <a:pt x="0" y="846"/>
                    <a:pt x="36" y="971"/>
                    <a:pt x="143" y="1025"/>
                  </a:cubicBezTo>
                  <a:cubicBezTo>
                    <a:pt x="179" y="1060"/>
                    <a:pt x="214" y="1060"/>
                    <a:pt x="250" y="1060"/>
                  </a:cubicBezTo>
                  <a:cubicBezTo>
                    <a:pt x="322" y="1060"/>
                    <a:pt x="411" y="1025"/>
                    <a:pt x="446" y="953"/>
                  </a:cubicBezTo>
                  <a:lnTo>
                    <a:pt x="803" y="329"/>
                  </a:lnTo>
                  <a:cubicBezTo>
                    <a:pt x="857" y="222"/>
                    <a:pt x="821" y="97"/>
                    <a:pt x="714" y="25"/>
                  </a:cubicBezTo>
                  <a:cubicBezTo>
                    <a:pt x="686" y="9"/>
                    <a:pt x="654" y="1"/>
                    <a:pt x="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5686;p118">
              <a:extLst>
                <a:ext uri="{FF2B5EF4-FFF2-40B4-BE49-F238E27FC236}">
                  <a16:creationId xmlns:a16="http://schemas.microsoft.com/office/drawing/2014/main" id="{D64D9AB6-64EF-98E8-B215-C4B3AE855E4A}"/>
                </a:ext>
              </a:extLst>
            </p:cNvPr>
            <p:cNvSpPr/>
            <p:nvPr/>
          </p:nvSpPr>
          <p:spPr>
            <a:xfrm>
              <a:off x="1164150" y="1699725"/>
              <a:ext cx="175775" cy="335025"/>
            </a:xfrm>
            <a:custGeom>
              <a:avLst/>
              <a:gdLst/>
              <a:ahLst/>
              <a:cxnLst/>
              <a:rect l="l" t="t" r="r" b="b"/>
              <a:pathLst>
                <a:path w="7031" h="13401" extrusionOk="0">
                  <a:moveTo>
                    <a:pt x="2195" y="3854"/>
                  </a:moveTo>
                  <a:cubicBezTo>
                    <a:pt x="2427" y="3854"/>
                    <a:pt x="2623" y="4051"/>
                    <a:pt x="2623" y="4301"/>
                  </a:cubicBezTo>
                  <a:lnTo>
                    <a:pt x="2623" y="5817"/>
                  </a:lnTo>
                  <a:cubicBezTo>
                    <a:pt x="2623" y="6067"/>
                    <a:pt x="2427" y="6263"/>
                    <a:pt x="2195" y="6263"/>
                  </a:cubicBezTo>
                  <a:cubicBezTo>
                    <a:pt x="1945" y="6263"/>
                    <a:pt x="1749" y="6067"/>
                    <a:pt x="1749" y="5817"/>
                  </a:cubicBezTo>
                  <a:lnTo>
                    <a:pt x="1749" y="4301"/>
                  </a:lnTo>
                  <a:cubicBezTo>
                    <a:pt x="1749" y="4051"/>
                    <a:pt x="1945" y="3854"/>
                    <a:pt x="2195" y="3854"/>
                  </a:cubicBezTo>
                  <a:close/>
                  <a:moveTo>
                    <a:pt x="3515" y="3498"/>
                  </a:moveTo>
                  <a:cubicBezTo>
                    <a:pt x="3747" y="3498"/>
                    <a:pt x="3944" y="3694"/>
                    <a:pt x="3944" y="3944"/>
                  </a:cubicBezTo>
                  <a:lnTo>
                    <a:pt x="3944" y="5817"/>
                  </a:lnTo>
                  <a:cubicBezTo>
                    <a:pt x="3944" y="6067"/>
                    <a:pt x="3747" y="6263"/>
                    <a:pt x="3515" y="6263"/>
                  </a:cubicBezTo>
                  <a:cubicBezTo>
                    <a:pt x="3266" y="6263"/>
                    <a:pt x="3069" y="6067"/>
                    <a:pt x="3069" y="5817"/>
                  </a:cubicBezTo>
                  <a:lnTo>
                    <a:pt x="3069" y="3944"/>
                  </a:lnTo>
                  <a:cubicBezTo>
                    <a:pt x="3069" y="3694"/>
                    <a:pt x="3266" y="3498"/>
                    <a:pt x="3515" y="3498"/>
                  </a:cubicBezTo>
                  <a:close/>
                  <a:moveTo>
                    <a:pt x="875" y="4800"/>
                  </a:moveTo>
                  <a:cubicBezTo>
                    <a:pt x="1107" y="4800"/>
                    <a:pt x="1303" y="4996"/>
                    <a:pt x="1303" y="5246"/>
                  </a:cubicBezTo>
                  <a:lnTo>
                    <a:pt x="1303" y="6245"/>
                  </a:lnTo>
                  <a:cubicBezTo>
                    <a:pt x="1303" y="6477"/>
                    <a:pt x="1107" y="6674"/>
                    <a:pt x="875" y="6674"/>
                  </a:cubicBezTo>
                  <a:cubicBezTo>
                    <a:pt x="625" y="6674"/>
                    <a:pt x="429" y="6477"/>
                    <a:pt x="429" y="6245"/>
                  </a:cubicBezTo>
                  <a:lnTo>
                    <a:pt x="429" y="5246"/>
                  </a:lnTo>
                  <a:cubicBezTo>
                    <a:pt x="429" y="4996"/>
                    <a:pt x="625" y="4800"/>
                    <a:pt x="875" y="4800"/>
                  </a:cubicBezTo>
                  <a:close/>
                  <a:moveTo>
                    <a:pt x="4836" y="0"/>
                  </a:moveTo>
                  <a:cubicBezTo>
                    <a:pt x="4336" y="0"/>
                    <a:pt x="3944" y="393"/>
                    <a:pt x="3944" y="875"/>
                  </a:cubicBezTo>
                  <a:lnTo>
                    <a:pt x="3944" y="3176"/>
                  </a:lnTo>
                  <a:cubicBezTo>
                    <a:pt x="3819" y="3105"/>
                    <a:pt x="3676" y="3052"/>
                    <a:pt x="3515" y="3052"/>
                  </a:cubicBezTo>
                  <a:cubicBezTo>
                    <a:pt x="3141" y="3052"/>
                    <a:pt x="2837" y="3284"/>
                    <a:pt x="2712" y="3587"/>
                  </a:cubicBezTo>
                  <a:cubicBezTo>
                    <a:pt x="2552" y="3480"/>
                    <a:pt x="2373" y="3426"/>
                    <a:pt x="2195" y="3426"/>
                  </a:cubicBezTo>
                  <a:cubicBezTo>
                    <a:pt x="1713" y="3426"/>
                    <a:pt x="1303" y="3819"/>
                    <a:pt x="1303" y="4301"/>
                  </a:cubicBezTo>
                  <a:lnTo>
                    <a:pt x="1303" y="4479"/>
                  </a:lnTo>
                  <a:cubicBezTo>
                    <a:pt x="1178" y="4408"/>
                    <a:pt x="1035" y="4372"/>
                    <a:pt x="875" y="4372"/>
                  </a:cubicBezTo>
                  <a:cubicBezTo>
                    <a:pt x="393" y="4372"/>
                    <a:pt x="0" y="4764"/>
                    <a:pt x="0" y="5246"/>
                  </a:cubicBezTo>
                  <a:lnTo>
                    <a:pt x="0" y="7405"/>
                  </a:lnTo>
                  <a:cubicBezTo>
                    <a:pt x="0" y="7905"/>
                    <a:pt x="143" y="8404"/>
                    <a:pt x="429" y="8815"/>
                  </a:cubicBezTo>
                  <a:lnTo>
                    <a:pt x="910" y="9564"/>
                  </a:lnTo>
                  <a:cubicBezTo>
                    <a:pt x="1160" y="9921"/>
                    <a:pt x="1285" y="10314"/>
                    <a:pt x="1285" y="10742"/>
                  </a:cubicBezTo>
                  <a:lnTo>
                    <a:pt x="1285" y="11438"/>
                  </a:lnTo>
                  <a:lnTo>
                    <a:pt x="1000" y="11438"/>
                  </a:lnTo>
                  <a:cubicBezTo>
                    <a:pt x="785" y="11438"/>
                    <a:pt x="625" y="11616"/>
                    <a:pt x="625" y="11812"/>
                  </a:cubicBezTo>
                  <a:lnTo>
                    <a:pt x="625" y="13026"/>
                  </a:lnTo>
                  <a:cubicBezTo>
                    <a:pt x="625" y="13222"/>
                    <a:pt x="785" y="13400"/>
                    <a:pt x="1000" y="13400"/>
                  </a:cubicBezTo>
                  <a:lnTo>
                    <a:pt x="2034" y="13400"/>
                  </a:lnTo>
                  <a:cubicBezTo>
                    <a:pt x="2141" y="13400"/>
                    <a:pt x="2249" y="13293"/>
                    <a:pt x="2249" y="13168"/>
                  </a:cubicBezTo>
                  <a:cubicBezTo>
                    <a:pt x="2249" y="13061"/>
                    <a:pt x="2141" y="12954"/>
                    <a:pt x="2034" y="12954"/>
                  </a:cubicBezTo>
                  <a:lnTo>
                    <a:pt x="1053" y="12954"/>
                  </a:lnTo>
                  <a:lnTo>
                    <a:pt x="1053" y="11884"/>
                  </a:lnTo>
                  <a:lnTo>
                    <a:pt x="5960" y="11884"/>
                  </a:lnTo>
                  <a:lnTo>
                    <a:pt x="5960" y="12954"/>
                  </a:lnTo>
                  <a:lnTo>
                    <a:pt x="3034" y="12954"/>
                  </a:lnTo>
                  <a:cubicBezTo>
                    <a:pt x="2927" y="12954"/>
                    <a:pt x="2819" y="13061"/>
                    <a:pt x="2819" y="13168"/>
                  </a:cubicBezTo>
                  <a:cubicBezTo>
                    <a:pt x="2819" y="13293"/>
                    <a:pt x="2927" y="13400"/>
                    <a:pt x="3034" y="13400"/>
                  </a:cubicBezTo>
                  <a:lnTo>
                    <a:pt x="6031" y="13400"/>
                  </a:lnTo>
                  <a:cubicBezTo>
                    <a:pt x="6227" y="13400"/>
                    <a:pt x="6388" y="13222"/>
                    <a:pt x="6388" y="13026"/>
                  </a:cubicBezTo>
                  <a:lnTo>
                    <a:pt x="6388" y="11812"/>
                  </a:lnTo>
                  <a:cubicBezTo>
                    <a:pt x="6388" y="11616"/>
                    <a:pt x="6227" y="11438"/>
                    <a:pt x="6031" y="11438"/>
                  </a:cubicBezTo>
                  <a:lnTo>
                    <a:pt x="5710" y="11438"/>
                  </a:lnTo>
                  <a:lnTo>
                    <a:pt x="5710" y="10849"/>
                  </a:lnTo>
                  <a:cubicBezTo>
                    <a:pt x="5710" y="10385"/>
                    <a:pt x="5871" y="9921"/>
                    <a:pt x="6156" y="9546"/>
                  </a:cubicBezTo>
                  <a:lnTo>
                    <a:pt x="6495" y="9118"/>
                  </a:lnTo>
                  <a:cubicBezTo>
                    <a:pt x="6834" y="8672"/>
                    <a:pt x="7030" y="8119"/>
                    <a:pt x="7030" y="7548"/>
                  </a:cubicBezTo>
                  <a:lnTo>
                    <a:pt x="7030" y="6674"/>
                  </a:lnTo>
                  <a:cubicBezTo>
                    <a:pt x="7030" y="6549"/>
                    <a:pt x="6923" y="6460"/>
                    <a:pt x="6798" y="6460"/>
                  </a:cubicBezTo>
                  <a:cubicBezTo>
                    <a:pt x="6691" y="6460"/>
                    <a:pt x="6584" y="6549"/>
                    <a:pt x="6584" y="6674"/>
                  </a:cubicBezTo>
                  <a:lnTo>
                    <a:pt x="6584" y="7548"/>
                  </a:lnTo>
                  <a:cubicBezTo>
                    <a:pt x="6584" y="8012"/>
                    <a:pt x="6424" y="8476"/>
                    <a:pt x="6138" y="8850"/>
                  </a:cubicBezTo>
                  <a:lnTo>
                    <a:pt x="5799" y="9279"/>
                  </a:lnTo>
                  <a:cubicBezTo>
                    <a:pt x="5460" y="9725"/>
                    <a:pt x="5264" y="10278"/>
                    <a:pt x="5264" y="10849"/>
                  </a:cubicBezTo>
                  <a:lnTo>
                    <a:pt x="5264" y="11438"/>
                  </a:lnTo>
                  <a:lnTo>
                    <a:pt x="1713" y="11438"/>
                  </a:lnTo>
                  <a:lnTo>
                    <a:pt x="1713" y="10742"/>
                  </a:lnTo>
                  <a:cubicBezTo>
                    <a:pt x="1713" y="10242"/>
                    <a:pt x="1570" y="9743"/>
                    <a:pt x="1285" y="9314"/>
                  </a:cubicBezTo>
                  <a:lnTo>
                    <a:pt x="785" y="8583"/>
                  </a:lnTo>
                  <a:cubicBezTo>
                    <a:pt x="553" y="8226"/>
                    <a:pt x="429" y="7816"/>
                    <a:pt x="429" y="7405"/>
                  </a:cubicBezTo>
                  <a:lnTo>
                    <a:pt x="429" y="6995"/>
                  </a:lnTo>
                  <a:cubicBezTo>
                    <a:pt x="553" y="7084"/>
                    <a:pt x="714" y="7120"/>
                    <a:pt x="875" y="7120"/>
                  </a:cubicBezTo>
                  <a:cubicBezTo>
                    <a:pt x="1249" y="7120"/>
                    <a:pt x="1570" y="6870"/>
                    <a:pt x="1695" y="6549"/>
                  </a:cubicBezTo>
                  <a:cubicBezTo>
                    <a:pt x="1838" y="6638"/>
                    <a:pt x="1999" y="6691"/>
                    <a:pt x="2195" y="6691"/>
                  </a:cubicBezTo>
                  <a:cubicBezTo>
                    <a:pt x="2445" y="6691"/>
                    <a:pt x="2695" y="6584"/>
                    <a:pt x="2855" y="6388"/>
                  </a:cubicBezTo>
                  <a:cubicBezTo>
                    <a:pt x="3016" y="6584"/>
                    <a:pt x="3248" y="6691"/>
                    <a:pt x="3515" y="6691"/>
                  </a:cubicBezTo>
                  <a:cubicBezTo>
                    <a:pt x="3997" y="6691"/>
                    <a:pt x="4390" y="6299"/>
                    <a:pt x="4390" y="5817"/>
                  </a:cubicBezTo>
                  <a:lnTo>
                    <a:pt x="4390" y="875"/>
                  </a:lnTo>
                  <a:cubicBezTo>
                    <a:pt x="4390" y="643"/>
                    <a:pt x="4586" y="447"/>
                    <a:pt x="4836" y="447"/>
                  </a:cubicBezTo>
                  <a:cubicBezTo>
                    <a:pt x="5068" y="447"/>
                    <a:pt x="5264" y="643"/>
                    <a:pt x="5264" y="875"/>
                  </a:cubicBezTo>
                  <a:lnTo>
                    <a:pt x="5264" y="6495"/>
                  </a:lnTo>
                  <a:cubicBezTo>
                    <a:pt x="5014" y="6709"/>
                    <a:pt x="4390" y="7316"/>
                    <a:pt x="4336" y="8565"/>
                  </a:cubicBezTo>
                  <a:cubicBezTo>
                    <a:pt x="4318" y="8690"/>
                    <a:pt x="4425" y="8797"/>
                    <a:pt x="4532" y="8797"/>
                  </a:cubicBezTo>
                  <a:lnTo>
                    <a:pt x="4550" y="8797"/>
                  </a:lnTo>
                  <a:cubicBezTo>
                    <a:pt x="4675" y="8797"/>
                    <a:pt x="4764" y="8708"/>
                    <a:pt x="4764" y="8601"/>
                  </a:cubicBezTo>
                  <a:cubicBezTo>
                    <a:pt x="4836" y="7298"/>
                    <a:pt x="5567" y="6816"/>
                    <a:pt x="5603" y="6799"/>
                  </a:cubicBezTo>
                  <a:cubicBezTo>
                    <a:pt x="5674" y="6763"/>
                    <a:pt x="5710" y="6691"/>
                    <a:pt x="5710" y="6620"/>
                  </a:cubicBezTo>
                  <a:lnTo>
                    <a:pt x="5710" y="4640"/>
                  </a:lnTo>
                  <a:cubicBezTo>
                    <a:pt x="5710" y="4390"/>
                    <a:pt x="5906" y="4193"/>
                    <a:pt x="6156" y="4193"/>
                  </a:cubicBezTo>
                  <a:cubicBezTo>
                    <a:pt x="6388" y="4193"/>
                    <a:pt x="6584" y="4390"/>
                    <a:pt x="6584" y="4640"/>
                  </a:cubicBezTo>
                  <a:lnTo>
                    <a:pt x="6584" y="5674"/>
                  </a:lnTo>
                  <a:cubicBezTo>
                    <a:pt x="6584" y="5799"/>
                    <a:pt x="6691" y="5889"/>
                    <a:pt x="6798" y="5889"/>
                  </a:cubicBezTo>
                  <a:cubicBezTo>
                    <a:pt x="6923" y="5889"/>
                    <a:pt x="7030" y="5799"/>
                    <a:pt x="7030" y="5674"/>
                  </a:cubicBezTo>
                  <a:lnTo>
                    <a:pt x="7030" y="4640"/>
                  </a:lnTo>
                  <a:cubicBezTo>
                    <a:pt x="7030" y="4140"/>
                    <a:pt x="6638" y="3747"/>
                    <a:pt x="6156" y="3747"/>
                  </a:cubicBezTo>
                  <a:cubicBezTo>
                    <a:pt x="5995" y="3747"/>
                    <a:pt x="5835" y="3801"/>
                    <a:pt x="5710" y="3872"/>
                  </a:cubicBezTo>
                  <a:lnTo>
                    <a:pt x="5710" y="875"/>
                  </a:lnTo>
                  <a:cubicBezTo>
                    <a:pt x="5710" y="393"/>
                    <a:pt x="5317" y="0"/>
                    <a:pt x="4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4178;p85">
            <a:extLst>
              <a:ext uri="{FF2B5EF4-FFF2-40B4-BE49-F238E27FC236}">
                <a16:creationId xmlns:a16="http://schemas.microsoft.com/office/drawing/2014/main" id="{30758D68-88C0-F54D-CCF9-CF5A06BA2311}"/>
              </a:ext>
            </a:extLst>
          </p:cNvPr>
          <p:cNvCxnSpPr>
            <a:cxnSpLocks/>
          </p:cNvCxnSpPr>
          <p:nvPr/>
        </p:nvCxnSpPr>
        <p:spPr>
          <a:xfrm rot="16200000" flipV="1">
            <a:off x="4271943" y="3160609"/>
            <a:ext cx="433852" cy="1"/>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12" name="Google Shape;4201;p85">
            <a:extLst>
              <a:ext uri="{FF2B5EF4-FFF2-40B4-BE49-F238E27FC236}">
                <a16:creationId xmlns:a16="http://schemas.microsoft.com/office/drawing/2014/main" id="{C86DB148-E57C-371F-2A51-E57643817D66}"/>
              </a:ext>
            </a:extLst>
          </p:cNvPr>
          <p:cNvGrpSpPr/>
          <p:nvPr/>
        </p:nvGrpSpPr>
        <p:grpSpPr>
          <a:xfrm>
            <a:off x="4184534" y="3377536"/>
            <a:ext cx="608667" cy="600247"/>
            <a:chOff x="1562386" y="538275"/>
            <a:chExt cx="2159926" cy="2130045"/>
          </a:xfrm>
        </p:grpSpPr>
        <p:sp>
          <p:nvSpPr>
            <p:cNvPr id="13" name="Google Shape;4202;p85">
              <a:extLst>
                <a:ext uri="{FF2B5EF4-FFF2-40B4-BE49-F238E27FC236}">
                  <a16:creationId xmlns:a16="http://schemas.microsoft.com/office/drawing/2014/main" id="{7B8BEAB1-2779-2A61-BCA1-6D26F8DE702E}"/>
                </a:ext>
              </a:extLst>
            </p:cNvPr>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03;p85">
              <a:extLst>
                <a:ext uri="{FF2B5EF4-FFF2-40B4-BE49-F238E27FC236}">
                  <a16:creationId xmlns:a16="http://schemas.microsoft.com/office/drawing/2014/main" id="{E765A70A-1222-97D3-FFFF-ADC0251EC254}"/>
                </a:ext>
              </a:extLst>
            </p:cNvPr>
            <p:cNvSpPr/>
            <p:nvPr/>
          </p:nvSpPr>
          <p:spPr>
            <a:xfrm>
              <a:off x="1587666" y="563556"/>
              <a:ext cx="2109784" cy="2079441"/>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4190;p85">
            <a:extLst>
              <a:ext uri="{FF2B5EF4-FFF2-40B4-BE49-F238E27FC236}">
                <a16:creationId xmlns:a16="http://schemas.microsoft.com/office/drawing/2014/main" id="{97BCEEE1-9511-4F91-9030-E68B9A2FF13D}"/>
              </a:ext>
            </a:extLst>
          </p:cNvPr>
          <p:cNvSpPr txBox="1"/>
          <p:nvPr/>
        </p:nvSpPr>
        <p:spPr>
          <a:xfrm>
            <a:off x="3484412" y="4014347"/>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Testers</a:t>
            </a:r>
            <a:endParaRPr sz="2300" b="1" dirty="0">
              <a:solidFill>
                <a:schemeClr val="dk2"/>
              </a:solidFill>
              <a:latin typeface="Philosopher"/>
              <a:ea typeface="Philosopher"/>
              <a:cs typeface="Philosopher"/>
              <a:sym typeface="Philosopher"/>
            </a:endParaRPr>
          </a:p>
        </p:txBody>
      </p:sp>
      <p:pic>
        <p:nvPicPr>
          <p:cNvPr id="4267" name="Picture 4266" descr="A black background with a black square&#10;&#10;Description automatically generated with medium confidence">
            <a:extLst>
              <a:ext uri="{FF2B5EF4-FFF2-40B4-BE49-F238E27FC236}">
                <a16:creationId xmlns:a16="http://schemas.microsoft.com/office/drawing/2014/main" id="{44714A9D-B445-1111-14F1-7BD5BFC17CEA}"/>
              </a:ext>
            </a:extLst>
          </p:cNvPr>
          <p:cNvPicPr>
            <a:picLocks noChangeAspect="1"/>
          </p:cNvPicPr>
          <p:nvPr/>
        </p:nvPicPr>
        <p:blipFill>
          <a:blip r:embed="rId3">
            <a:duotone>
              <a:schemeClr val="accent2">
                <a:shade val="45000"/>
                <a:satMod val="135000"/>
              </a:schemeClr>
              <a:prstClr val="white"/>
            </a:duotone>
          </a:blip>
          <a:stretch>
            <a:fillRect/>
          </a:stretch>
        </p:blipFill>
        <p:spPr>
          <a:xfrm>
            <a:off x="6005996" y="2534302"/>
            <a:ext cx="355039" cy="3550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AA2D8319-336C-7DC2-654E-4E506CC9E757}"/>
              </a:ext>
            </a:extLst>
          </p:cNvPr>
          <p:cNvPicPr>
            <a:picLocks noChangeAspect="1"/>
          </p:cNvPicPr>
          <p:nvPr/>
        </p:nvPicPr>
        <p:blipFill>
          <a:blip r:embed="rId4">
            <a:duotone>
              <a:schemeClr val="accent2">
                <a:shade val="45000"/>
                <a:satMod val="135000"/>
              </a:schemeClr>
              <a:prstClr val="white"/>
            </a:duotone>
          </a:blip>
          <a:stretch>
            <a:fillRect/>
          </a:stretch>
        </p:blipFill>
        <p:spPr>
          <a:xfrm>
            <a:off x="4305713" y="3496880"/>
            <a:ext cx="366309" cy="3663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7"/>
                                        </p:tgtEl>
                                        <p:attrNameLst>
                                          <p:attrName>style.visibility</p:attrName>
                                        </p:attrNameLst>
                                      </p:cBhvr>
                                      <p:to>
                                        <p:strVal val="visible"/>
                                      </p:to>
                                    </p:set>
                                    <p:animEffect transition="in" filter="fade">
                                      <p:cBhvr>
                                        <p:cTn id="7" dur="500"/>
                                        <p:tgtEl>
                                          <p:spTgt spid="4197"/>
                                        </p:tgtEl>
                                      </p:cBhvr>
                                    </p:animEffect>
                                  </p:childTnLst>
                                </p:cTn>
                              </p:par>
                              <p:par>
                                <p:cTn id="8" presetID="10" presetClass="entr" presetSubtype="0" fill="hold" nodeType="withEffect">
                                  <p:stCondLst>
                                    <p:cond delay="0"/>
                                  </p:stCondLst>
                                  <p:childTnLst>
                                    <p:set>
                                      <p:cBhvr>
                                        <p:cTn id="9" dur="1" fill="hold">
                                          <p:stCondLst>
                                            <p:cond delay="0"/>
                                          </p:stCondLst>
                                        </p:cTn>
                                        <p:tgtEl>
                                          <p:spTgt spid="4194"/>
                                        </p:tgtEl>
                                        <p:attrNameLst>
                                          <p:attrName>style.visibility</p:attrName>
                                        </p:attrNameLst>
                                      </p:cBhvr>
                                      <p:to>
                                        <p:strVal val="visible"/>
                                      </p:to>
                                    </p:set>
                                    <p:animEffect transition="in" filter="fade">
                                      <p:cBhvr>
                                        <p:cTn id="10" dur="500"/>
                                        <p:tgtEl>
                                          <p:spTgt spid="4194"/>
                                        </p:tgtEl>
                                      </p:cBhvr>
                                    </p:animEffect>
                                  </p:childTnLst>
                                </p:cTn>
                              </p:par>
                              <p:par>
                                <p:cTn id="11" presetID="10" presetClass="entr" presetSubtype="0" fill="hold" nodeType="withEffect">
                                  <p:stCondLst>
                                    <p:cond delay="0"/>
                                  </p:stCondLst>
                                  <p:childTnLst>
                                    <p:set>
                                      <p:cBhvr>
                                        <p:cTn id="12" dur="1" fill="hold">
                                          <p:stCondLst>
                                            <p:cond delay="0"/>
                                          </p:stCondLst>
                                        </p:cTn>
                                        <p:tgtEl>
                                          <p:spTgt spid="4261"/>
                                        </p:tgtEl>
                                        <p:attrNameLst>
                                          <p:attrName>style.visibility</p:attrName>
                                        </p:attrNameLst>
                                      </p:cBhvr>
                                      <p:to>
                                        <p:strVal val="visible"/>
                                      </p:to>
                                    </p:set>
                                    <p:animEffect transition="in" filter="fade">
                                      <p:cBhvr>
                                        <p:cTn id="13" dur="500"/>
                                        <p:tgtEl>
                                          <p:spTgt spid="4261"/>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4179"/>
                                        </p:tgtEl>
                                        <p:attrNameLst>
                                          <p:attrName>style.visibility</p:attrName>
                                        </p:attrNameLst>
                                      </p:cBhvr>
                                      <p:to>
                                        <p:strVal val="visible"/>
                                      </p:to>
                                    </p:set>
                                    <p:animEffect transition="in" filter="fade">
                                      <p:cBhvr>
                                        <p:cTn id="16" dur="500"/>
                                        <p:tgtEl>
                                          <p:spTgt spid="417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4205"/>
                                        </p:tgtEl>
                                        <p:attrNameLst>
                                          <p:attrName>style.visibility</p:attrName>
                                        </p:attrNameLst>
                                      </p:cBhvr>
                                      <p:to>
                                        <p:strVal val="visible"/>
                                      </p:to>
                                    </p:set>
                                    <p:animEffect transition="in" filter="fade">
                                      <p:cBhvr>
                                        <p:cTn id="19" dur="500"/>
                                        <p:tgtEl>
                                          <p:spTgt spid="42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90"/>
                                        </p:tgtEl>
                                        <p:attrNameLst>
                                          <p:attrName>style.visibility</p:attrName>
                                        </p:attrNameLst>
                                      </p:cBhvr>
                                      <p:to>
                                        <p:strVal val="visible"/>
                                      </p:to>
                                    </p:set>
                                    <p:animEffect transition="in" filter="fade">
                                      <p:cBhvr>
                                        <p:cTn id="22" dur="500"/>
                                        <p:tgtEl>
                                          <p:spTgt spid="41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92"/>
                                        </p:tgtEl>
                                        <p:attrNameLst>
                                          <p:attrName>style.visibility</p:attrName>
                                        </p:attrNameLst>
                                      </p:cBhvr>
                                      <p:to>
                                        <p:strVal val="visible"/>
                                      </p:to>
                                    </p:set>
                                    <p:animEffect transition="in" filter="fade">
                                      <p:cBhvr>
                                        <p:cTn id="25" dur="500"/>
                                        <p:tgtEl>
                                          <p:spTgt spid="419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4267"/>
                                        </p:tgtEl>
                                        <p:attrNameLst>
                                          <p:attrName>style.visibility</p:attrName>
                                        </p:attrNameLst>
                                      </p:cBhvr>
                                      <p:to>
                                        <p:strVal val="visible"/>
                                      </p:to>
                                    </p:set>
                                    <p:animEffect transition="in" filter="fade">
                                      <p:cBhvr>
                                        <p:cTn id="46" dur="500"/>
                                        <p:tgtEl>
                                          <p:spTgt spid="4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9" grpId="0"/>
      <p:bldP spid="4205" grpId="0"/>
      <p:bldP spid="4197" grpId="0"/>
      <p:bldP spid="4190" grpId="0"/>
      <p:bldP spid="4192"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4"/>
        <p:cNvGrpSpPr/>
        <p:nvPr/>
      </p:nvGrpSpPr>
      <p:grpSpPr>
        <a:xfrm>
          <a:off x="0" y="0"/>
          <a:ext cx="0" cy="0"/>
          <a:chOff x="0" y="0"/>
          <a:chExt cx="0" cy="0"/>
        </a:xfrm>
      </p:grpSpPr>
      <p:sp>
        <p:nvSpPr>
          <p:cNvPr id="4915" name="Google Shape;4915;p105"/>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Functional Requirements</a:t>
            </a:r>
            <a:endParaRPr dirty="0"/>
          </a:p>
        </p:txBody>
      </p:sp>
      <p:sp>
        <p:nvSpPr>
          <p:cNvPr id="4916" name="Google Shape;4916;p105"/>
          <p:cNvSpPr txBox="1">
            <a:spLocks noGrp="1"/>
          </p:cNvSpPr>
          <p:nvPr>
            <p:ph type="title" idx="4"/>
          </p:nvPr>
        </p:nvSpPr>
        <p:spPr>
          <a:xfrm>
            <a:off x="1740800" y="3785385"/>
            <a:ext cx="2747380" cy="347400"/>
          </a:xfrm>
          <a:prstGeom prst="rect">
            <a:avLst/>
          </a:prstGeom>
        </p:spPr>
        <p:txBody>
          <a:bodyPr spcFirstLastPara="1" wrap="square" lIns="91425" tIns="91425" rIns="91425" bIns="91425" anchor="ctr" anchorCtr="0">
            <a:noAutofit/>
          </a:bodyPr>
          <a:lstStyle/>
          <a:p>
            <a:pPr lvl="0"/>
            <a:r>
              <a:rPr lang="en-GB" dirty="0">
                <a:solidFill>
                  <a:srgbClr val="11516D"/>
                </a:solidFill>
              </a:rPr>
              <a:t>Listening for Imam</a:t>
            </a:r>
            <a:endParaRPr dirty="0">
              <a:solidFill>
                <a:srgbClr val="11516D"/>
              </a:solidFill>
            </a:endParaRPr>
          </a:p>
        </p:txBody>
      </p:sp>
      <p:sp>
        <p:nvSpPr>
          <p:cNvPr id="4917" name="Google Shape;4917;p105"/>
          <p:cNvSpPr txBox="1">
            <a:spLocks noGrp="1"/>
          </p:cNvSpPr>
          <p:nvPr>
            <p:ph type="subTitle" idx="5"/>
          </p:nvPr>
        </p:nvSpPr>
        <p:spPr>
          <a:xfrm>
            <a:off x="1740800" y="4120425"/>
            <a:ext cx="2747380" cy="484800"/>
          </a:xfrm>
          <a:prstGeom prst="rect">
            <a:avLst/>
          </a:prstGeom>
        </p:spPr>
        <p:txBody>
          <a:bodyPr spcFirstLastPara="1" wrap="square" lIns="91425" tIns="91425" rIns="91425" bIns="91425" anchor="ctr" anchorCtr="0">
            <a:noAutofit/>
          </a:bodyPr>
          <a:lstStyle/>
          <a:p>
            <a:pPr marL="0" lvl="0" indent="0"/>
            <a:r>
              <a:rPr lang="en-GB" dirty="0"/>
              <a:t>Listen to recorded Quranic recitations by Imams.</a:t>
            </a:r>
            <a:endParaRPr dirty="0"/>
          </a:p>
        </p:txBody>
      </p:sp>
      <p:sp>
        <p:nvSpPr>
          <p:cNvPr id="4918" name="Google Shape;4918;p105"/>
          <p:cNvSpPr txBox="1">
            <a:spLocks noGrp="1"/>
          </p:cNvSpPr>
          <p:nvPr>
            <p:ph type="title"/>
          </p:nvPr>
        </p:nvSpPr>
        <p:spPr>
          <a:xfrm>
            <a:off x="1740800" y="1489335"/>
            <a:ext cx="23055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Authentication</a:t>
            </a:r>
            <a:endParaRPr dirty="0">
              <a:solidFill>
                <a:srgbClr val="11516D"/>
              </a:solidFill>
            </a:endParaRPr>
          </a:p>
        </p:txBody>
      </p:sp>
      <p:sp>
        <p:nvSpPr>
          <p:cNvPr id="4919" name="Google Shape;4919;p105"/>
          <p:cNvSpPr txBox="1">
            <a:spLocks noGrp="1"/>
          </p:cNvSpPr>
          <p:nvPr>
            <p:ph type="subTitle" idx="1"/>
          </p:nvPr>
        </p:nvSpPr>
        <p:spPr>
          <a:xfrm>
            <a:off x="1740799" y="1824375"/>
            <a:ext cx="253421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User could login and sign up</a:t>
            </a:r>
            <a:endParaRPr dirty="0"/>
          </a:p>
        </p:txBody>
      </p:sp>
      <p:sp>
        <p:nvSpPr>
          <p:cNvPr id="4920" name="Google Shape;4920;p105"/>
          <p:cNvSpPr txBox="1">
            <a:spLocks noGrp="1"/>
          </p:cNvSpPr>
          <p:nvPr>
            <p:ph type="title" idx="2"/>
          </p:nvPr>
        </p:nvSpPr>
        <p:spPr>
          <a:xfrm>
            <a:off x="5697944" y="1489335"/>
            <a:ext cx="2950756" cy="347400"/>
          </a:xfrm>
          <a:prstGeom prst="rect">
            <a:avLst/>
          </a:prstGeom>
        </p:spPr>
        <p:txBody>
          <a:bodyPr spcFirstLastPara="1" wrap="square" lIns="91425" tIns="91425" rIns="91425" bIns="91425" anchor="ctr" anchorCtr="0">
            <a:noAutofit/>
          </a:bodyPr>
          <a:lstStyle/>
          <a:p>
            <a:pPr lvl="0"/>
            <a:r>
              <a:rPr lang="en-GB" dirty="0">
                <a:solidFill>
                  <a:srgbClr val="11516D"/>
                </a:solidFill>
              </a:rPr>
              <a:t>Quran Memorization</a:t>
            </a:r>
            <a:endParaRPr dirty="0">
              <a:solidFill>
                <a:srgbClr val="11516D"/>
              </a:solidFill>
            </a:endParaRPr>
          </a:p>
        </p:txBody>
      </p:sp>
      <p:sp>
        <p:nvSpPr>
          <p:cNvPr id="4921" name="Google Shape;4921;p105"/>
          <p:cNvSpPr txBox="1">
            <a:spLocks noGrp="1"/>
          </p:cNvSpPr>
          <p:nvPr>
            <p:ph type="subTitle" idx="3"/>
          </p:nvPr>
        </p:nvSpPr>
        <p:spPr>
          <a:xfrm>
            <a:off x="5697944" y="1824375"/>
            <a:ext cx="2726056" cy="484800"/>
          </a:xfrm>
          <a:prstGeom prst="rect">
            <a:avLst/>
          </a:prstGeom>
        </p:spPr>
        <p:txBody>
          <a:bodyPr spcFirstLastPara="1" wrap="square" lIns="91425" tIns="91425" rIns="91425" bIns="91425" anchor="ctr" anchorCtr="0">
            <a:noAutofit/>
          </a:bodyPr>
          <a:lstStyle/>
          <a:p>
            <a:pPr marL="0" lvl="0" indent="0"/>
            <a:r>
              <a:rPr lang="en-GB" dirty="0"/>
              <a:t>User can repeat and practice memorized verses.</a:t>
            </a:r>
            <a:endParaRPr dirty="0"/>
          </a:p>
        </p:txBody>
      </p:sp>
      <p:sp>
        <p:nvSpPr>
          <p:cNvPr id="4922" name="Google Shape;4922;p105"/>
          <p:cNvSpPr txBox="1">
            <a:spLocks noGrp="1"/>
          </p:cNvSpPr>
          <p:nvPr>
            <p:ph type="title" idx="6"/>
          </p:nvPr>
        </p:nvSpPr>
        <p:spPr>
          <a:xfrm>
            <a:off x="5697944" y="3785385"/>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Bookmarking</a:t>
            </a:r>
            <a:endParaRPr dirty="0">
              <a:solidFill>
                <a:srgbClr val="11516D"/>
              </a:solidFill>
            </a:endParaRPr>
          </a:p>
        </p:txBody>
      </p:sp>
      <p:sp>
        <p:nvSpPr>
          <p:cNvPr id="4923" name="Google Shape;4923;p105"/>
          <p:cNvSpPr txBox="1">
            <a:spLocks noGrp="1"/>
          </p:cNvSpPr>
          <p:nvPr>
            <p:ph type="subTitle" idx="7"/>
          </p:nvPr>
        </p:nvSpPr>
        <p:spPr>
          <a:xfrm>
            <a:off x="5697944" y="4120425"/>
            <a:ext cx="2305500" cy="484800"/>
          </a:xfrm>
          <a:prstGeom prst="rect">
            <a:avLst/>
          </a:prstGeom>
        </p:spPr>
        <p:txBody>
          <a:bodyPr spcFirstLastPara="1" wrap="square" lIns="91425" tIns="91425" rIns="91425" bIns="91425" anchor="ctr" anchorCtr="0">
            <a:noAutofit/>
          </a:bodyPr>
          <a:lstStyle/>
          <a:p>
            <a:pPr marL="0" lvl="0" indent="0"/>
            <a:r>
              <a:rPr lang="en-GB" dirty="0"/>
              <a:t>Bookmark specific (Surahs) or (Ayahs)</a:t>
            </a:r>
            <a:endParaRPr dirty="0"/>
          </a:p>
        </p:txBody>
      </p:sp>
      <p:sp>
        <p:nvSpPr>
          <p:cNvPr id="4924" name="Google Shape;4924;p105"/>
          <p:cNvSpPr txBox="1">
            <a:spLocks noGrp="1"/>
          </p:cNvSpPr>
          <p:nvPr>
            <p:ph type="title" idx="8"/>
          </p:nvPr>
        </p:nvSpPr>
        <p:spPr>
          <a:xfrm>
            <a:off x="5697945" y="2637360"/>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Daily Tracker</a:t>
            </a:r>
            <a:endParaRPr dirty="0">
              <a:solidFill>
                <a:srgbClr val="11516D"/>
              </a:solidFill>
            </a:endParaRPr>
          </a:p>
        </p:txBody>
      </p:sp>
      <p:sp>
        <p:nvSpPr>
          <p:cNvPr id="4925" name="Google Shape;4925;p105"/>
          <p:cNvSpPr txBox="1">
            <a:spLocks noGrp="1"/>
          </p:cNvSpPr>
          <p:nvPr>
            <p:ph type="subTitle" idx="9"/>
          </p:nvPr>
        </p:nvSpPr>
        <p:spPr>
          <a:xfrm>
            <a:off x="5697945" y="2972400"/>
            <a:ext cx="2305500" cy="484800"/>
          </a:xfrm>
          <a:prstGeom prst="rect">
            <a:avLst/>
          </a:prstGeom>
        </p:spPr>
        <p:txBody>
          <a:bodyPr spcFirstLastPara="1" wrap="square" lIns="91425" tIns="91425" rIns="91425" bIns="91425" anchor="ctr" anchorCtr="0">
            <a:noAutofit/>
          </a:bodyPr>
          <a:lstStyle/>
          <a:p>
            <a:pPr marL="0" lvl="0" indent="0"/>
            <a:r>
              <a:rPr lang="en-GB" dirty="0"/>
              <a:t>Visual representations of daily progress</a:t>
            </a:r>
            <a:endParaRPr dirty="0"/>
          </a:p>
        </p:txBody>
      </p:sp>
      <p:sp>
        <p:nvSpPr>
          <p:cNvPr id="4926" name="Google Shape;4926;p105"/>
          <p:cNvSpPr txBox="1">
            <a:spLocks noGrp="1"/>
          </p:cNvSpPr>
          <p:nvPr>
            <p:ph type="title" idx="13"/>
          </p:nvPr>
        </p:nvSpPr>
        <p:spPr>
          <a:xfrm>
            <a:off x="1740794" y="2637360"/>
            <a:ext cx="2419725" cy="347400"/>
          </a:xfrm>
          <a:prstGeom prst="rect">
            <a:avLst/>
          </a:prstGeom>
        </p:spPr>
        <p:txBody>
          <a:bodyPr spcFirstLastPara="1" wrap="square" lIns="91425" tIns="91425" rIns="91425" bIns="91425" anchor="ctr" anchorCtr="0">
            <a:noAutofit/>
          </a:bodyPr>
          <a:lstStyle/>
          <a:p>
            <a:pPr lvl="0"/>
            <a:r>
              <a:rPr lang="en-GB" dirty="0">
                <a:solidFill>
                  <a:srgbClr val="11516D"/>
                </a:solidFill>
              </a:rPr>
              <a:t>Quran Recitation</a:t>
            </a:r>
            <a:endParaRPr dirty="0">
              <a:solidFill>
                <a:srgbClr val="11516D"/>
              </a:solidFill>
            </a:endParaRPr>
          </a:p>
        </p:txBody>
      </p:sp>
      <p:sp>
        <p:nvSpPr>
          <p:cNvPr id="4927" name="Google Shape;4927;p105"/>
          <p:cNvSpPr txBox="1">
            <a:spLocks noGrp="1"/>
          </p:cNvSpPr>
          <p:nvPr>
            <p:ph type="subTitle" idx="14"/>
          </p:nvPr>
        </p:nvSpPr>
        <p:spPr>
          <a:xfrm>
            <a:off x="1740795" y="2972400"/>
            <a:ext cx="2305500" cy="484800"/>
          </a:xfrm>
          <a:prstGeom prst="rect">
            <a:avLst/>
          </a:prstGeom>
        </p:spPr>
        <p:txBody>
          <a:bodyPr spcFirstLastPara="1" wrap="square" lIns="91425" tIns="91425" rIns="91425" bIns="91425" anchor="ctr" anchorCtr="0">
            <a:noAutofit/>
          </a:bodyPr>
          <a:lstStyle/>
          <a:p>
            <a:pPr marL="0" lvl="0" indent="0"/>
            <a:r>
              <a:rPr lang="en-GB" dirty="0"/>
              <a:t>Recite a specific (Surahs) and (Ayahs)</a:t>
            </a:r>
            <a:endParaRPr dirty="0"/>
          </a:p>
        </p:txBody>
      </p:sp>
      <p:cxnSp>
        <p:nvCxnSpPr>
          <p:cNvPr id="4928" name="Google Shape;4928;p105"/>
          <p:cNvCxnSpPr>
            <a:cxnSpLocks/>
          </p:cNvCxnSpPr>
          <p:nvPr/>
        </p:nvCxnSpPr>
        <p:spPr>
          <a:xfrm>
            <a:off x="831775" y="1044025"/>
            <a:ext cx="45984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black background with a black square&#10;&#10;Description automatically generated with medium confidence">
            <a:extLst>
              <a:ext uri="{FF2B5EF4-FFF2-40B4-BE49-F238E27FC236}">
                <a16:creationId xmlns:a16="http://schemas.microsoft.com/office/drawing/2014/main" id="{04EA4CD0-8EFC-957A-F812-F5BFA0D87E13}"/>
              </a:ext>
            </a:extLst>
          </p:cNvPr>
          <p:cNvPicPr>
            <a:picLocks noChangeAspect="1"/>
          </p:cNvPicPr>
          <p:nvPr/>
        </p:nvPicPr>
        <p:blipFill>
          <a:blip r:embed="rId3">
            <a:duotone>
              <a:schemeClr val="accent2">
                <a:shade val="45000"/>
                <a:satMod val="135000"/>
              </a:schemeClr>
              <a:prstClr val="white"/>
            </a:duotone>
          </a:blip>
          <a:stretch>
            <a:fillRect/>
          </a:stretch>
        </p:blipFill>
        <p:spPr>
          <a:xfrm>
            <a:off x="1210951" y="1691052"/>
            <a:ext cx="374274" cy="374274"/>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386AB1F-9126-191C-2278-41701A04D201}"/>
              </a:ext>
            </a:extLst>
          </p:cNvPr>
          <p:cNvPicPr>
            <a:picLocks noChangeAspect="1"/>
          </p:cNvPicPr>
          <p:nvPr/>
        </p:nvPicPr>
        <p:blipFill>
          <a:blip r:embed="rId4">
            <a:duotone>
              <a:schemeClr val="accent2">
                <a:shade val="45000"/>
                <a:satMod val="135000"/>
              </a:schemeClr>
              <a:prstClr val="white"/>
            </a:duotone>
          </a:blip>
          <a:stretch>
            <a:fillRect/>
          </a:stretch>
        </p:blipFill>
        <p:spPr>
          <a:xfrm>
            <a:off x="1044750" y="2745230"/>
            <a:ext cx="540475" cy="540475"/>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F5E1A273-E27C-74C7-F8B3-9C726FAA9E63}"/>
              </a:ext>
            </a:extLst>
          </p:cNvPr>
          <p:cNvPicPr>
            <a:picLocks noChangeAspect="1"/>
          </p:cNvPicPr>
          <p:nvPr/>
        </p:nvPicPr>
        <p:blipFill>
          <a:blip r:embed="rId5">
            <a:duotone>
              <a:schemeClr val="accent2">
                <a:shade val="45000"/>
                <a:satMod val="135000"/>
              </a:schemeClr>
              <a:prstClr val="white"/>
            </a:duotone>
          </a:blip>
          <a:stretch>
            <a:fillRect/>
          </a:stretch>
        </p:blipFill>
        <p:spPr>
          <a:xfrm>
            <a:off x="1044750" y="3965609"/>
            <a:ext cx="540475" cy="54047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FCB3AAA8-EF0F-4ED4-73F6-35C36A81143B}"/>
              </a:ext>
            </a:extLst>
          </p:cNvPr>
          <p:cNvPicPr>
            <a:picLocks noChangeAspect="1"/>
          </p:cNvPicPr>
          <p:nvPr/>
        </p:nvPicPr>
        <p:blipFill>
          <a:blip r:embed="rId6">
            <a:duotone>
              <a:schemeClr val="accent2">
                <a:shade val="45000"/>
                <a:satMod val="135000"/>
              </a:schemeClr>
              <a:prstClr val="white"/>
            </a:duotone>
          </a:blip>
          <a:stretch>
            <a:fillRect/>
          </a:stretch>
        </p:blipFill>
        <p:spPr>
          <a:xfrm>
            <a:off x="5049626" y="1538381"/>
            <a:ext cx="570620" cy="57062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953CA618-C36A-2AA2-F3EF-8B451A9C21A6}"/>
              </a:ext>
            </a:extLst>
          </p:cNvPr>
          <p:cNvPicPr>
            <a:picLocks noChangeAspect="1"/>
          </p:cNvPicPr>
          <p:nvPr/>
        </p:nvPicPr>
        <p:blipFill>
          <a:blip r:embed="rId7">
            <a:duotone>
              <a:schemeClr val="accent2">
                <a:shade val="45000"/>
                <a:satMod val="135000"/>
              </a:schemeClr>
              <a:prstClr val="white"/>
            </a:duotone>
          </a:blip>
          <a:stretch>
            <a:fillRect/>
          </a:stretch>
        </p:blipFill>
        <p:spPr>
          <a:xfrm>
            <a:off x="5098303" y="2826578"/>
            <a:ext cx="497320" cy="49732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439AEBB7-A090-C4AD-D926-C63536FCB4AB}"/>
              </a:ext>
            </a:extLst>
          </p:cNvPr>
          <p:cNvPicPr>
            <a:picLocks noChangeAspect="1"/>
          </p:cNvPicPr>
          <p:nvPr/>
        </p:nvPicPr>
        <p:blipFill>
          <a:blip r:embed="rId8">
            <a:duotone>
              <a:schemeClr val="accent2">
                <a:shade val="45000"/>
                <a:satMod val="135000"/>
              </a:schemeClr>
              <a:prstClr val="white"/>
            </a:duotone>
          </a:blip>
          <a:stretch>
            <a:fillRect/>
          </a:stretch>
        </p:blipFill>
        <p:spPr>
          <a:xfrm>
            <a:off x="5098303" y="3965609"/>
            <a:ext cx="497320" cy="4973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
                                        </p:tgtEl>
                                        <p:attrNameLst>
                                          <p:attrName>style.visibility</p:attrName>
                                        </p:attrNameLst>
                                      </p:cBhvr>
                                      <p:to>
                                        <p:strVal val="visible"/>
                                      </p:to>
                                    </p:set>
                                    <p:animEffect transition="in" filter="fade">
                                      <p:cBhvr>
                                        <p:cTn id="7" dur="500"/>
                                        <p:tgtEl>
                                          <p:spTgt spid="49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18"/>
                                        </p:tgtEl>
                                        <p:attrNameLst>
                                          <p:attrName>style.visibility</p:attrName>
                                        </p:attrNameLst>
                                      </p:cBhvr>
                                      <p:to>
                                        <p:strVal val="visible"/>
                                      </p:to>
                                    </p:set>
                                    <p:animEffect transition="in" filter="fade">
                                      <p:cBhvr>
                                        <p:cTn id="12" dur="500"/>
                                        <p:tgtEl>
                                          <p:spTgt spid="49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19">
                                            <p:txEl>
                                              <p:pRg st="0" end="0"/>
                                            </p:txEl>
                                          </p:spTgt>
                                        </p:tgtEl>
                                        <p:attrNameLst>
                                          <p:attrName>style.visibility</p:attrName>
                                        </p:attrNameLst>
                                      </p:cBhvr>
                                      <p:to>
                                        <p:strVal val="visible"/>
                                      </p:to>
                                    </p:set>
                                    <p:animEffect transition="in" filter="fade">
                                      <p:cBhvr>
                                        <p:cTn id="15" dur="500"/>
                                        <p:tgtEl>
                                          <p:spTgt spid="491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26"/>
                                        </p:tgtEl>
                                        <p:attrNameLst>
                                          <p:attrName>style.visibility</p:attrName>
                                        </p:attrNameLst>
                                      </p:cBhvr>
                                      <p:to>
                                        <p:strVal val="visible"/>
                                      </p:to>
                                    </p:set>
                                    <p:animEffect transition="in" filter="fade">
                                      <p:cBhvr>
                                        <p:cTn id="23" dur="500"/>
                                        <p:tgtEl>
                                          <p:spTgt spid="49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27">
                                            <p:txEl>
                                              <p:pRg st="0" end="0"/>
                                            </p:txEl>
                                          </p:spTgt>
                                        </p:tgtEl>
                                        <p:attrNameLst>
                                          <p:attrName>style.visibility</p:attrName>
                                        </p:attrNameLst>
                                      </p:cBhvr>
                                      <p:to>
                                        <p:strVal val="visible"/>
                                      </p:to>
                                    </p:set>
                                    <p:animEffect transition="in" filter="fade">
                                      <p:cBhvr>
                                        <p:cTn id="26" dur="500"/>
                                        <p:tgtEl>
                                          <p:spTgt spid="492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916"/>
                                        </p:tgtEl>
                                        <p:attrNameLst>
                                          <p:attrName>style.visibility</p:attrName>
                                        </p:attrNameLst>
                                      </p:cBhvr>
                                      <p:to>
                                        <p:strVal val="visible"/>
                                      </p:to>
                                    </p:set>
                                    <p:animEffect transition="in" filter="fade">
                                      <p:cBhvr>
                                        <p:cTn id="34" dur="500"/>
                                        <p:tgtEl>
                                          <p:spTgt spid="49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17">
                                            <p:txEl>
                                              <p:pRg st="0" end="0"/>
                                            </p:txEl>
                                          </p:spTgt>
                                        </p:tgtEl>
                                        <p:attrNameLst>
                                          <p:attrName>style.visibility</p:attrName>
                                        </p:attrNameLst>
                                      </p:cBhvr>
                                      <p:to>
                                        <p:strVal val="visible"/>
                                      </p:to>
                                    </p:set>
                                    <p:animEffect transition="in" filter="fade">
                                      <p:cBhvr>
                                        <p:cTn id="37" dur="500"/>
                                        <p:tgtEl>
                                          <p:spTgt spid="4917">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920"/>
                                        </p:tgtEl>
                                        <p:attrNameLst>
                                          <p:attrName>style.visibility</p:attrName>
                                        </p:attrNameLst>
                                      </p:cBhvr>
                                      <p:to>
                                        <p:strVal val="visible"/>
                                      </p:to>
                                    </p:set>
                                    <p:animEffect transition="in" filter="fade">
                                      <p:cBhvr>
                                        <p:cTn id="45" dur="500"/>
                                        <p:tgtEl>
                                          <p:spTgt spid="49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21">
                                            <p:txEl>
                                              <p:pRg st="0" end="0"/>
                                            </p:txEl>
                                          </p:spTgt>
                                        </p:tgtEl>
                                        <p:attrNameLst>
                                          <p:attrName>style.visibility</p:attrName>
                                        </p:attrNameLst>
                                      </p:cBhvr>
                                      <p:to>
                                        <p:strVal val="visible"/>
                                      </p:to>
                                    </p:set>
                                    <p:animEffect transition="in" filter="fade">
                                      <p:cBhvr>
                                        <p:cTn id="51" dur="500"/>
                                        <p:tgtEl>
                                          <p:spTgt spid="492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24"/>
                                        </p:tgtEl>
                                        <p:attrNameLst>
                                          <p:attrName>style.visibility</p:attrName>
                                        </p:attrNameLst>
                                      </p:cBhvr>
                                      <p:to>
                                        <p:strVal val="visible"/>
                                      </p:to>
                                    </p:set>
                                    <p:animEffect transition="in" filter="fade">
                                      <p:cBhvr>
                                        <p:cTn id="56" dur="500"/>
                                        <p:tgtEl>
                                          <p:spTgt spid="4924"/>
                                        </p:tgtEl>
                                      </p:cBhvr>
                                    </p:animEffect>
                                  </p:childTnLst>
                                </p:cTn>
                              </p:par>
                              <p:par>
                                <p:cTn id="57" presetID="10"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25">
                                            <p:txEl>
                                              <p:pRg st="0" end="0"/>
                                            </p:txEl>
                                          </p:spTgt>
                                        </p:tgtEl>
                                        <p:attrNameLst>
                                          <p:attrName>style.visibility</p:attrName>
                                        </p:attrNameLst>
                                      </p:cBhvr>
                                      <p:to>
                                        <p:strVal val="visible"/>
                                      </p:to>
                                    </p:set>
                                    <p:animEffect transition="in" filter="fade">
                                      <p:cBhvr>
                                        <p:cTn id="62" dur="500"/>
                                        <p:tgtEl>
                                          <p:spTgt spid="492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922"/>
                                        </p:tgtEl>
                                        <p:attrNameLst>
                                          <p:attrName>style.visibility</p:attrName>
                                        </p:attrNameLst>
                                      </p:cBhvr>
                                      <p:to>
                                        <p:strVal val="visible"/>
                                      </p:to>
                                    </p:set>
                                    <p:animEffect transition="in" filter="fade">
                                      <p:cBhvr>
                                        <p:cTn id="67" dur="500"/>
                                        <p:tgtEl>
                                          <p:spTgt spid="492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23">
                                            <p:txEl>
                                              <p:pRg st="0" end="0"/>
                                            </p:txEl>
                                          </p:spTgt>
                                        </p:tgtEl>
                                        <p:attrNameLst>
                                          <p:attrName>style.visibility</p:attrName>
                                        </p:attrNameLst>
                                      </p:cBhvr>
                                      <p:to>
                                        <p:strVal val="visible"/>
                                      </p:to>
                                    </p:set>
                                    <p:animEffect transition="in" filter="fade">
                                      <p:cBhvr>
                                        <p:cTn id="73" dur="500"/>
                                        <p:tgtEl>
                                          <p:spTgt spid="49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 grpId="0"/>
      <p:bldP spid="4916" grpId="0"/>
      <p:bldP spid="4917" grpId="0" build="p"/>
      <p:bldP spid="4918" grpId="0"/>
      <p:bldP spid="4919" grpId="0" build="p"/>
      <p:bldP spid="4920" grpId="0"/>
      <p:bldP spid="4921" grpId="0" build="p"/>
      <p:bldP spid="4922" grpId="0"/>
      <p:bldP spid="4923" grpId="0" build="p"/>
      <p:bldP spid="4924" grpId="0"/>
      <p:bldP spid="4925" grpId="0" build="p"/>
      <p:bldP spid="4926" grpId="0"/>
      <p:bldP spid="49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14">
          <a:extLst>
            <a:ext uri="{FF2B5EF4-FFF2-40B4-BE49-F238E27FC236}">
              <a16:creationId xmlns:a16="http://schemas.microsoft.com/office/drawing/2014/main" id="{374F5A8D-11C0-C6E5-B663-52233DEC51E9}"/>
            </a:ext>
          </a:extLst>
        </p:cNvPr>
        <p:cNvGrpSpPr/>
        <p:nvPr/>
      </p:nvGrpSpPr>
      <p:grpSpPr>
        <a:xfrm>
          <a:off x="0" y="0"/>
          <a:ext cx="0" cy="0"/>
          <a:chOff x="0" y="0"/>
          <a:chExt cx="0" cy="0"/>
        </a:xfrm>
      </p:grpSpPr>
      <p:sp>
        <p:nvSpPr>
          <p:cNvPr id="4915" name="Google Shape;4915;p105">
            <a:extLst>
              <a:ext uri="{FF2B5EF4-FFF2-40B4-BE49-F238E27FC236}">
                <a16:creationId xmlns:a16="http://schemas.microsoft.com/office/drawing/2014/main" id="{C04CF082-43CE-9584-AAEE-CE0A50207905}"/>
              </a:ext>
            </a:extLst>
          </p:cNvPr>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Non-Functional Requirements</a:t>
            </a:r>
            <a:endParaRPr dirty="0"/>
          </a:p>
        </p:txBody>
      </p:sp>
      <p:sp>
        <p:nvSpPr>
          <p:cNvPr id="4918" name="Google Shape;4918;p105">
            <a:extLst>
              <a:ext uri="{FF2B5EF4-FFF2-40B4-BE49-F238E27FC236}">
                <a16:creationId xmlns:a16="http://schemas.microsoft.com/office/drawing/2014/main" id="{38F5E06D-AE88-124D-0B32-A013BBFEBD89}"/>
              </a:ext>
            </a:extLst>
          </p:cNvPr>
          <p:cNvSpPr txBox="1">
            <a:spLocks noGrp="1"/>
          </p:cNvSpPr>
          <p:nvPr>
            <p:ph type="title"/>
          </p:nvPr>
        </p:nvSpPr>
        <p:spPr>
          <a:xfrm>
            <a:off x="1740800" y="1847475"/>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Security</a:t>
            </a:r>
            <a:endParaRPr dirty="0">
              <a:solidFill>
                <a:srgbClr val="11516D"/>
              </a:solidFill>
            </a:endParaRPr>
          </a:p>
        </p:txBody>
      </p:sp>
      <p:sp>
        <p:nvSpPr>
          <p:cNvPr id="4919" name="Google Shape;4919;p105">
            <a:extLst>
              <a:ext uri="{FF2B5EF4-FFF2-40B4-BE49-F238E27FC236}">
                <a16:creationId xmlns:a16="http://schemas.microsoft.com/office/drawing/2014/main" id="{7DECFD97-EB55-4424-A61D-4E673D9D1730}"/>
              </a:ext>
            </a:extLst>
          </p:cNvPr>
          <p:cNvSpPr txBox="1">
            <a:spLocks noGrp="1"/>
          </p:cNvSpPr>
          <p:nvPr>
            <p:ph type="subTitle" idx="1"/>
          </p:nvPr>
        </p:nvSpPr>
        <p:spPr>
          <a:xfrm>
            <a:off x="1740800" y="2086950"/>
            <a:ext cx="2305500" cy="484800"/>
          </a:xfrm>
          <a:prstGeom prst="rect">
            <a:avLst/>
          </a:prstGeom>
        </p:spPr>
        <p:txBody>
          <a:bodyPr spcFirstLastPara="1" wrap="square" lIns="91425" tIns="91425" rIns="91425" bIns="91425" anchor="ctr" anchorCtr="0">
            <a:noAutofit/>
          </a:bodyPr>
          <a:lstStyle/>
          <a:p>
            <a:pPr marL="0" lvl="0" indent="0"/>
            <a:r>
              <a:rPr lang="en-GB" dirty="0"/>
              <a:t>Protect user’s data</a:t>
            </a:r>
            <a:endParaRPr dirty="0"/>
          </a:p>
        </p:txBody>
      </p:sp>
      <p:sp>
        <p:nvSpPr>
          <p:cNvPr id="4920" name="Google Shape;4920;p105">
            <a:extLst>
              <a:ext uri="{FF2B5EF4-FFF2-40B4-BE49-F238E27FC236}">
                <a16:creationId xmlns:a16="http://schemas.microsoft.com/office/drawing/2014/main" id="{E4246D89-7A7B-D23A-44C4-E688A66D6E35}"/>
              </a:ext>
            </a:extLst>
          </p:cNvPr>
          <p:cNvSpPr txBox="1">
            <a:spLocks noGrp="1"/>
          </p:cNvSpPr>
          <p:nvPr>
            <p:ph type="title" idx="2"/>
          </p:nvPr>
        </p:nvSpPr>
        <p:spPr>
          <a:xfrm>
            <a:off x="5697944" y="1847475"/>
            <a:ext cx="2950756" cy="347400"/>
          </a:xfrm>
          <a:prstGeom prst="rect">
            <a:avLst/>
          </a:prstGeom>
        </p:spPr>
        <p:txBody>
          <a:bodyPr spcFirstLastPara="1" wrap="square" lIns="91425" tIns="91425" rIns="91425" bIns="91425" anchor="ctr" anchorCtr="0">
            <a:noAutofit/>
          </a:bodyPr>
          <a:lstStyle/>
          <a:p>
            <a:pPr lvl="0"/>
            <a:r>
              <a:rPr lang="en-GB" dirty="0">
                <a:solidFill>
                  <a:srgbClr val="11516D"/>
                </a:solidFill>
              </a:rPr>
              <a:t>Performance</a:t>
            </a:r>
            <a:endParaRPr dirty="0">
              <a:solidFill>
                <a:srgbClr val="11516D"/>
              </a:solidFill>
            </a:endParaRPr>
          </a:p>
        </p:txBody>
      </p:sp>
      <p:sp>
        <p:nvSpPr>
          <p:cNvPr id="4921" name="Google Shape;4921;p105">
            <a:extLst>
              <a:ext uri="{FF2B5EF4-FFF2-40B4-BE49-F238E27FC236}">
                <a16:creationId xmlns:a16="http://schemas.microsoft.com/office/drawing/2014/main" id="{1C4EE811-08A3-454D-6DD5-43CF46CF53D3}"/>
              </a:ext>
            </a:extLst>
          </p:cNvPr>
          <p:cNvSpPr txBox="1">
            <a:spLocks noGrp="1"/>
          </p:cNvSpPr>
          <p:nvPr>
            <p:ph type="subTitle" idx="3"/>
          </p:nvPr>
        </p:nvSpPr>
        <p:spPr>
          <a:xfrm>
            <a:off x="5697944" y="2243550"/>
            <a:ext cx="2726056" cy="287920"/>
          </a:xfrm>
          <a:prstGeom prst="rect">
            <a:avLst/>
          </a:prstGeom>
        </p:spPr>
        <p:txBody>
          <a:bodyPr spcFirstLastPara="1" wrap="square" lIns="91425" tIns="91425" rIns="91425" bIns="91425" anchor="ctr" anchorCtr="0">
            <a:noAutofit/>
          </a:bodyPr>
          <a:lstStyle/>
          <a:p>
            <a:pPr marL="0" indent="0"/>
            <a:r>
              <a:rPr lang="en-GB" dirty="0"/>
              <a:t>Acceptable Response time</a:t>
            </a:r>
          </a:p>
          <a:p>
            <a:pPr marL="0" lvl="0" indent="0"/>
            <a:endParaRPr dirty="0"/>
          </a:p>
        </p:txBody>
      </p:sp>
      <p:sp>
        <p:nvSpPr>
          <p:cNvPr id="4924" name="Google Shape;4924;p105">
            <a:extLst>
              <a:ext uri="{FF2B5EF4-FFF2-40B4-BE49-F238E27FC236}">
                <a16:creationId xmlns:a16="http://schemas.microsoft.com/office/drawing/2014/main" id="{BDA8DE76-A565-EB49-438A-DDCE9B27C8D9}"/>
              </a:ext>
            </a:extLst>
          </p:cNvPr>
          <p:cNvSpPr txBox="1">
            <a:spLocks noGrp="1"/>
          </p:cNvSpPr>
          <p:nvPr>
            <p:ph type="title" idx="8"/>
          </p:nvPr>
        </p:nvSpPr>
        <p:spPr>
          <a:xfrm>
            <a:off x="5697945" y="2995500"/>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Maintainability</a:t>
            </a:r>
            <a:endParaRPr dirty="0">
              <a:solidFill>
                <a:srgbClr val="11516D"/>
              </a:solidFill>
            </a:endParaRPr>
          </a:p>
        </p:txBody>
      </p:sp>
      <p:sp>
        <p:nvSpPr>
          <p:cNvPr id="4925" name="Google Shape;4925;p105">
            <a:extLst>
              <a:ext uri="{FF2B5EF4-FFF2-40B4-BE49-F238E27FC236}">
                <a16:creationId xmlns:a16="http://schemas.microsoft.com/office/drawing/2014/main" id="{1B3A5174-1F85-A51A-CCBB-FEC927166093}"/>
              </a:ext>
            </a:extLst>
          </p:cNvPr>
          <p:cNvSpPr txBox="1">
            <a:spLocks noGrp="1"/>
          </p:cNvSpPr>
          <p:nvPr>
            <p:ph type="subTitle" idx="9"/>
          </p:nvPr>
        </p:nvSpPr>
        <p:spPr>
          <a:xfrm>
            <a:off x="5697945" y="3330540"/>
            <a:ext cx="2305500" cy="484800"/>
          </a:xfrm>
          <a:prstGeom prst="rect">
            <a:avLst/>
          </a:prstGeom>
        </p:spPr>
        <p:txBody>
          <a:bodyPr spcFirstLastPara="1" wrap="square" lIns="91425" tIns="91425" rIns="91425" bIns="91425" anchor="ctr" anchorCtr="0">
            <a:noAutofit/>
          </a:bodyPr>
          <a:lstStyle/>
          <a:p>
            <a:pPr marL="0" lvl="0" indent="0"/>
            <a:r>
              <a:rPr lang="en-GB" dirty="0"/>
              <a:t>Implement a maintainable code</a:t>
            </a:r>
            <a:endParaRPr dirty="0"/>
          </a:p>
        </p:txBody>
      </p:sp>
      <p:sp>
        <p:nvSpPr>
          <p:cNvPr id="4926" name="Google Shape;4926;p105">
            <a:extLst>
              <a:ext uri="{FF2B5EF4-FFF2-40B4-BE49-F238E27FC236}">
                <a16:creationId xmlns:a16="http://schemas.microsoft.com/office/drawing/2014/main" id="{EBEE1220-AE9D-122D-A068-94D7B1E9DACF}"/>
              </a:ext>
            </a:extLst>
          </p:cNvPr>
          <p:cNvSpPr txBox="1">
            <a:spLocks noGrp="1"/>
          </p:cNvSpPr>
          <p:nvPr>
            <p:ph type="title" idx="13"/>
          </p:nvPr>
        </p:nvSpPr>
        <p:spPr>
          <a:xfrm>
            <a:off x="1740794" y="2995500"/>
            <a:ext cx="2419725" cy="347400"/>
          </a:xfrm>
          <a:prstGeom prst="rect">
            <a:avLst/>
          </a:prstGeom>
        </p:spPr>
        <p:txBody>
          <a:bodyPr spcFirstLastPara="1" wrap="square" lIns="91425" tIns="91425" rIns="91425" bIns="91425" anchor="ctr" anchorCtr="0">
            <a:noAutofit/>
          </a:bodyPr>
          <a:lstStyle/>
          <a:p>
            <a:pPr lvl="0"/>
            <a:r>
              <a:rPr lang="en-GB" dirty="0">
                <a:solidFill>
                  <a:srgbClr val="11516D"/>
                </a:solidFill>
              </a:rPr>
              <a:t>Scalability</a:t>
            </a:r>
            <a:endParaRPr dirty="0">
              <a:solidFill>
                <a:srgbClr val="11516D"/>
              </a:solidFill>
            </a:endParaRPr>
          </a:p>
        </p:txBody>
      </p:sp>
      <p:sp>
        <p:nvSpPr>
          <p:cNvPr id="4927" name="Google Shape;4927;p105">
            <a:extLst>
              <a:ext uri="{FF2B5EF4-FFF2-40B4-BE49-F238E27FC236}">
                <a16:creationId xmlns:a16="http://schemas.microsoft.com/office/drawing/2014/main" id="{B626C472-7A81-CC0E-D88C-78A0619E2333}"/>
              </a:ext>
            </a:extLst>
          </p:cNvPr>
          <p:cNvSpPr txBox="1">
            <a:spLocks noGrp="1"/>
          </p:cNvSpPr>
          <p:nvPr>
            <p:ph type="subTitle" idx="14"/>
          </p:nvPr>
        </p:nvSpPr>
        <p:spPr>
          <a:xfrm>
            <a:off x="1740795" y="3330540"/>
            <a:ext cx="2242828" cy="484800"/>
          </a:xfrm>
          <a:prstGeom prst="rect">
            <a:avLst/>
          </a:prstGeom>
        </p:spPr>
        <p:txBody>
          <a:bodyPr spcFirstLastPara="1" wrap="square" lIns="91425" tIns="91425" rIns="91425" bIns="91425" anchor="ctr" anchorCtr="0">
            <a:noAutofit/>
          </a:bodyPr>
          <a:lstStyle/>
          <a:p>
            <a:pPr marL="0" lvl="0" indent="0"/>
            <a:r>
              <a:rPr lang="en-GB" dirty="0"/>
              <a:t>Handle growing number of users</a:t>
            </a:r>
            <a:endParaRPr dirty="0"/>
          </a:p>
        </p:txBody>
      </p:sp>
      <p:cxnSp>
        <p:nvCxnSpPr>
          <p:cNvPr id="4928" name="Google Shape;4928;p105">
            <a:extLst>
              <a:ext uri="{FF2B5EF4-FFF2-40B4-BE49-F238E27FC236}">
                <a16:creationId xmlns:a16="http://schemas.microsoft.com/office/drawing/2014/main" id="{C07B7A3E-9578-8F56-9F84-44BE76D1C28A}"/>
              </a:ext>
            </a:extLst>
          </p:cNvPr>
          <p:cNvCxnSpPr>
            <a:cxnSpLocks/>
          </p:cNvCxnSpPr>
          <p:nvPr/>
        </p:nvCxnSpPr>
        <p:spPr>
          <a:xfrm flipV="1">
            <a:off x="831775" y="1017725"/>
            <a:ext cx="5500445" cy="26300"/>
          </a:xfrm>
          <a:prstGeom prst="straightConnector1">
            <a:avLst/>
          </a:prstGeom>
          <a:noFill/>
          <a:ln w="19050" cap="flat" cmpd="sng">
            <a:solidFill>
              <a:schemeClr val="accent1"/>
            </a:solidFill>
            <a:prstDash val="solid"/>
            <a:round/>
            <a:headEnd type="none" w="med" len="med"/>
            <a:tailEnd type="none" w="med" len="med"/>
          </a:ln>
        </p:spPr>
      </p:cxnSp>
      <p:pic>
        <p:nvPicPr>
          <p:cNvPr id="13" name="Picture 12" descr="A black background with a black square">
            <a:extLst>
              <a:ext uri="{FF2B5EF4-FFF2-40B4-BE49-F238E27FC236}">
                <a16:creationId xmlns:a16="http://schemas.microsoft.com/office/drawing/2014/main" id="{CA2E8CA4-65F3-46E9-1A74-71F54802EC30}"/>
              </a:ext>
            </a:extLst>
          </p:cNvPr>
          <p:cNvPicPr>
            <a:picLocks noChangeAspect="1"/>
          </p:cNvPicPr>
          <p:nvPr/>
        </p:nvPicPr>
        <p:blipFill>
          <a:blip r:embed="rId3">
            <a:duotone>
              <a:schemeClr val="accent2">
                <a:shade val="45000"/>
                <a:satMod val="135000"/>
              </a:schemeClr>
              <a:prstClr val="white"/>
            </a:duotone>
          </a:blip>
          <a:stretch>
            <a:fillRect/>
          </a:stretch>
        </p:blipFill>
        <p:spPr>
          <a:xfrm>
            <a:off x="1147990" y="3123505"/>
            <a:ext cx="484800" cy="484800"/>
          </a:xfrm>
          <a:prstGeom prst="rect">
            <a:avLst/>
          </a:prstGeom>
        </p:spPr>
      </p:pic>
      <p:pic>
        <p:nvPicPr>
          <p:cNvPr id="15" name="Picture 14" descr="A black background with a black square">
            <a:extLst>
              <a:ext uri="{FF2B5EF4-FFF2-40B4-BE49-F238E27FC236}">
                <a16:creationId xmlns:a16="http://schemas.microsoft.com/office/drawing/2014/main" id="{13BB9550-BEF0-0464-4574-C787891CD496}"/>
              </a:ext>
            </a:extLst>
          </p:cNvPr>
          <p:cNvPicPr>
            <a:picLocks noChangeAspect="1"/>
          </p:cNvPicPr>
          <p:nvPr/>
        </p:nvPicPr>
        <p:blipFill>
          <a:blip r:embed="rId4">
            <a:duotone>
              <a:schemeClr val="accent2">
                <a:shade val="45000"/>
                <a:satMod val="135000"/>
              </a:schemeClr>
              <a:prstClr val="white"/>
            </a:duotone>
          </a:blip>
          <a:stretch>
            <a:fillRect/>
          </a:stretch>
        </p:blipFill>
        <p:spPr>
          <a:xfrm>
            <a:off x="5160378" y="1973115"/>
            <a:ext cx="497320" cy="49732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A1FBF417-7773-EE7F-2933-1BAC7C83E338}"/>
              </a:ext>
            </a:extLst>
          </p:cNvPr>
          <p:cNvPicPr>
            <a:picLocks noChangeAspect="1"/>
          </p:cNvPicPr>
          <p:nvPr/>
        </p:nvPicPr>
        <p:blipFill>
          <a:blip r:embed="rId5">
            <a:duotone>
              <a:schemeClr val="accent2">
                <a:shade val="45000"/>
                <a:satMod val="135000"/>
              </a:schemeClr>
              <a:prstClr val="white"/>
            </a:duotone>
          </a:blip>
          <a:stretch>
            <a:fillRect/>
          </a:stretch>
        </p:blipFill>
        <p:spPr>
          <a:xfrm>
            <a:off x="5160378" y="3110425"/>
            <a:ext cx="497320" cy="497320"/>
          </a:xfrm>
          <a:prstGeom prst="rect">
            <a:avLst/>
          </a:prstGeom>
        </p:spPr>
      </p:pic>
      <p:pic>
        <p:nvPicPr>
          <p:cNvPr id="29" name="Picture 28" descr="A black background with a black square&#10;&#10;Description automatically generated with medium confidence">
            <a:extLst>
              <a:ext uri="{FF2B5EF4-FFF2-40B4-BE49-F238E27FC236}">
                <a16:creationId xmlns:a16="http://schemas.microsoft.com/office/drawing/2014/main" id="{81FEEA27-E329-E5F1-72AA-2EC8DCC797AD}"/>
              </a:ext>
            </a:extLst>
          </p:cNvPr>
          <p:cNvPicPr>
            <a:picLocks noChangeAspect="1"/>
          </p:cNvPicPr>
          <p:nvPr/>
        </p:nvPicPr>
        <p:blipFill>
          <a:blip r:embed="rId6">
            <a:duotone>
              <a:schemeClr val="accent2">
                <a:shade val="45000"/>
                <a:satMod val="135000"/>
              </a:schemeClr>
              <a:prstClr val="white"/>
            </a:duotone>
          </a:blip>
          <a:stretch>
            <a:fillRect/>
          </a:stretch>
        </p:blipFill>
        <p:spPr>
          <a:xfrm>
            <a:off x="1258516" y="2034638"/>
            <a:ext cx="374274" cy="374274"/>
          </a:xfrm>
          <a:prstGeom prst="rect">
            <a:avLst/>
          </a:prstGeom>
        </p:spPr>
      </p:pic>
    </p:spTree>
    <p:extLst>
      <p:ext uri="{BB962C8B-B14F-4D97-AF65-F5344CB8AC3E}">
        <p14:creationId xmlns:p14="http://schemas.microsoft.com/office/powerpoint/2010/main" val="360545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
                                        </p:tgtEl>
                                        <p:attrNameLst>
                                          <p:attrName>style.visibility</p:attrName>
                                        </p:attrNameLst>
                                      </p:cBhvr>
                                      <p:to>
                                        <p:strVal val="visible"/>
                                      </p:to>
                                    </p:set>
                                    <p:animEffect transition="in" filter="fade">
                                      <p:cBhvr>
                                        <p:cTn id="7" dur="500"/>
                                        <p:tgtEl>
                                          <p:spTgt spid="4915"/>
                                        </p:tgtEl>
                                      </p:cBhvr>
                                    </p:animEffect>
                                  </p:childTnLst>
                                </p:cTn>
                              </p:par>
                              <p:par>
                                <p:cTn id="8" presetID="10" presetClass="entr" presetSubtype="0" fill="hold" nodeType="withEffect">
                                  <p:stCondLst>
                                    <p:cond delay="0"/>
                                  </p:stCondLst>
                                  <p:childTnLst>
                                    <p:set>
                                      <p:cBhvr>
                                        <p:cTn id="9" dur="1" fill="hold">
                                          <p:stCondLst>
                                            <p:cond delay="0"/>
                                          </p:stCondLst>
                                        </p:cTn>
                                        <p:tgtEl>
                                          <p:spTgt spid="4918"/>
                                        </p:tgtEl>
                                        <p:attrNameLst>
                                          <p:attrName>style.visibility</p:attrName>
                                        </p:attrNameLst>
                                      </p:cBhvr>
                                      <p:to>
                                        <p:strVal val="visible"/>
                                      </p:to>
                                    </p:set>
                                    <p:animEffect transition="in" filter="fade">
                                      <p:cBhvr>
                                        <p:cTn id="10" dur="1000"/>
                                        <p:tgtEl>
                                          <p:spTgt spid="4918"/>
                                        </p:tgtEl>
                                      </p:cBhvr>
                                    </p:animEffect>
                                  </p:childTnLst>
                                </p:cTn>
                              </p:par>
                              <p:par>
                                <p:cTn id="11" presetID="10" presetClass="entr" presetSubtype="0" fill="hold" nodeType="withEffect">
                                  <p:stCondLst>
                                    <p:cond delay="0"/>
                                  </p:stCondLst>
                                  <p:childTnLst>
                                    <p:set>
                                      <p:cBhvr>
                                        <p:cTn id="12" dur="1" fill="hold">
                                          <p:stCondLst>
                                            <p:cond delay="0"/>
                                          </p:stCondLst>
                                        </p:cTn>
                                        <p:tgtEl>
                                          <p:spTgt spid="4919"/>
                                        </p:tgtEl>
                                        <p:attrNameLst>
                                          <p:attrName>style.visibility</p:attrName>
                                        </p:attrNameLst>
                                      </p:cBhvr>
                                      <p:to>
                                        <p:strVal val="visible"/>
                                      </p:to>
                                    </p:set>
                                    <p:animEffect transition="in" filter="fade">
                                      <p:cBhvr>
                                        <p:cTn id="13" dur="1000"/>
                                        <p:tgtEl>
                                          <p:spTgt spid="4919"/>
                                        </p:tgtEl>
                                      </p:cBhvr>
                                    </p:animEffect>
                                  </p:childTnLst>
                                </p:cTn>
                              </p:par>
                              <p:par>
                                <p:cTn id="14" presetID="10" presetClass="entr" presetSubtype="0" fill="hold" nodeType="withEffect">
                                  <p:stCondLst>
                                    <p:cond delay="0"/>
                                  </p:stCondLst>
                                  <p:childTnLst>
                                    <p:set>
                                      <p:cBhvr>
                                        <p:cTn id="15" dur="1" fill="hold">
                                          <p:stCondLst>
                                            <p:cond delay="0"/>
                                          </p:stCondLst>
                                        </p:cTn>
                                        <p:tgtEl>
                                          <p:spTgt spid="4926"/>
                                        </p:tgtEl>
                                        <p:attrNameLst>
                                          <p:attrName>style.visibility</p:attrName>
                                        </p:attrNameLst>
                                      </p:cBhvr>
                                      <p:to>
                                        <p:strVal val="visible"/>
                                      </p:to>
                                    </p:set>
                                    <p:animEffect transition="in" filter="fade">
                                      <p:cBhvr>
                                        <p:cTn id="16" dur="1000"/>
                                        <p:tgtEl>
                                          <p:spTgt spid="4926"/>
                                        </p:tgtEl>
                                      </p:cBhvr>
                                    </p:animEffect>
                                  </p:childTnLst>
                                </p:cTn>
                              </p:par>
                              <p:par>
                                <p:cTn id="17" presetID="10" presetClass="entr" presetSubtype="0" fill="hold" nodeType="withEffect">
                                  <p:stCondLst>
                                    <p:cond delay="0"/>
                                  </p:stCondLst>
                                  <p:childTnLst>
                                    <p:set>
                                      <p:cBhvr>
                                        <p:cTn id="18" dur="1" fill="hold">
                                          <p:stCondLst>
                                            <p:cond delay="0"/>
                                          </p:stCondLst>
                                        </p:cTn>
                                        <p:tgtEl>
                                          <p:spTgt spid="4927"/>
                                        </p:tgtEl>
                                        <p:attrNameLst>
                                          <p:attrName>style.visibility</p:attrName>
                                        </p:attrNameLst>
                                      </p:cBhvr>
                                      <p:to>
                                        <p:strVal val="visible"/>
                                      </p:to>
                                    </p:set>
                                    <p:animEffect transition="in" filter="fade">
                                      <p:cBhvr>
                                        <p:cTn id="19" dur="1000"/>
                                        <p:tgtEl>
                                          <p:spTgt spid="4927"/>
                                        </p:tgtEl>
                                      </p:cBhvr>
                                    </p:animEffect>
                                  </p:childTnLst>
                                </p:cTn>
                              </p:par>
                              <p:par>
                                <p:cTn id="20" presetID="10" presetClass="entr" presetSubtype="0" fill="hold" nodeType="withEffect">
                                  <p:stCondLst>
                                    <p:cond delay="0"/>
                                  </p:stCondLst>
                                  <p:childTnLst>
                                    <p:set>
                                      <p:cBhvr>
                                        <p:cTn id="21" dur="1" fill="hold">
                                          <p:stCondLst>
                                            <p:cond delay="0"/>
                                          </p:stCondLst>
                                        </p:cTn>
                                        <p:tgtEl>
                                          <p:spTgt spid="4920"/>
                                        </p:tgtEl>
                                        <p:attrNameLst>
                                          <p:attrName>style.visibility</p:attrName>
                                        </p:attrNameLst>
                                      </p:cBhvr>
                                      <p:to>
                                        <p:strVal val="visible"/>
                                      </p:to>
                                    </p:set>
                                    <p:animEffect transition="in" filter="fade">
                                      <p:cBhvr>
                                        <p:cTn id="22" dur="1000"/>
                                        <p:tgtEl>
                                          <p:spTgt spid="4920"/>
                                        </p:tgtEl>
                                      </p:cBhvr>
                                    </p:animEffect>
                                  </p:childTnLst>
                                </p:cTn>
                              </p:par>
                              <p:par>
                                <p:cTn id="23" presetID="10" presetClass="entr" presetSubtype="0" fill="hold" nodeType="withEffect">
                                  <p:stCondLst>
                                    <p:cond delay="0"/>
                                  </p:stCondLst>
                                  <p:childTnLst>
                                    <p:set>
                                      <p:cBhvr>
                                        <p:cTn id="24" dur="1" fill="hold">
                                          <p:stCondLst>
                                            <p:cond delay="0"/>
                                          </p:stCondLst>
                                        </p:cTn>
                                        <p:tgtEl>
                                          <p:spTgt spid="4921"/>
                                        </p:tgtEl>
                                        <p:attrNameLst>
                                          <p:attrName>style.visibility</p:attrName>
                                        </p:attrNameLst>
                                      </p:cBhvr>
                                      <p:to>
                                        <p:strVal val="visible"/>
                                      </p:to>
                                    </p:set>
                                    <p:animEffect transition="in" filter="fade">
                                      <p:cBhvr>
                                        <p:cTn id="25" dur="1000"/>
                                        <p:tgtEl>
                                          <p:spTgt spid="4921"/>
                                        </p:tgtEl>
                                      </p:cBhvr>
                                    </p:animEffect>
                                  </p:childTnLst>
                                </p:cTn>
                              </p:par>
                              <p:par>
                                <p:cTn id="26" presetID="10" presetClass="entr" presetSubtype="0" fill="hold" nodeType="withEffect">
                                  <p:stCondLst>
                                    <p:cond delay="0"/>
                                  </p:stCondLst>
                                  <p:childTnLst>
                                    <p:set>
                                      <p:cBhvr>
                                        <p:cTn id="27" dur="1" fill="hold">
                                          <p:stCondLst>
                                            <p:cond delay="0"/>
                                          </p:stCondLst>
                                        </p:cTn>
                                        <p:tgtEl>
                                          <p:spTgt spid="4924"/>
                                        </p:tgtEl>
                                        <p:attrNameLst>
                                          <p:attrName>style.visibility</p:attrName>
                                        </p:attrNameLst>
                                      </p:cBhvr>
                                      <p:to>
                                        <p:strVal val="visible"/>
                                      </p:to>
                                    </p:set>
                                    <p:animEffect transition="in" filter="fade">
                                      <p:cBhvr>
                                        <p:cTn id="28" dur="1000"/>
                                        <p:tgtEl>
                                          <p:spTgt spid="4924"/>
                                        </p:tgtEl>
                                      </p:cBhvr>
                                    </p:animEffect>
                                  </p:childTnLst>
                                </p:cTn>
                              </p:par>
                              <p:par>
                                <p:cTn id="29" presetID="10" presetClass="entr" presetSubtype="0" fill="hold" nodeType="withEffect">
                                  <p:stCondLst>
                                    <p:cond delay="0"/>
                                  </p:stCondLst>
                                  <p:childTnLst>
                                    <p:set>
                                      <p:cBhvr>
                                        <p:cTn id="30" dur="1" fill="hold">
                                          <p:stCondLst>
                                            <p:cond delay="0"/>
                                          </p:stCondLst>
                                        </p:cTn>
                                        <p:tgtEl>
                                          <p:spTgt spid="4925"/>
                                        </p:tgtEl>
                                        <p:attrNameLst>
                                          <p:attrName>style.visibility</p:attrName>
                                        </p:attrNameLst>
                                      </p:cBhvr>
                                      <p:to>
                                        <p:strVal val="visible"/>
                                      </p:to>
                                    </p:set>
                                    <p:animEffect transition="in" filter="fade">
                                      <p:cBhvr>
                                        <p:cTn id="31" dur="1000"/>
                                        <p:tgtEl>
                                          <p:spTgt spid="4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4">
          <a:extLst>
            <a:ext uri="{FF2B5EF4-FFF2-40B4-BE49-F238E27FC236}">
              <a16:creationId xmlns:a16="http://schemas.microsoft.com/office/drawing/2014/main" id="{0098026C-EF7A-FDCD-134B-5A8FBA7F0D4D}"/>
            </a:ext>
          </a:extLst>
        </p:cNvPr>
        <p:cNvGrpSpPr/>
        <p:nvPr/>
      </p:nvGrpSpPr>
      <p:grpSpPr>
        <a:xfrm>
          <a:off x="0" y="0"/>
          <a:ext cx="0" cy="0"/>
          <a:chOff x="0" y="0"/>
          <a:chExt cx="0" cy="0"/>
        </a:xfrm>
      </p:grpSpPr>
      <p:sp>
        <p:nvSpPr>
          <p:cNvPr id="4915" name="Google Shape;4915;p105">
            <a:extLst>
              <a:ext uri="{FF2B5EF4-FFF2-40B4-BE49-F238E27FC236}">
                <a16:creationId xmlns:a16="http://schemas.microsoft.com/office/drawing/2014/main" id="{A0A5F296-82E1-A873-99DE-0EF75184D1F4}"/>
              </a:ext>
            </a:extLst>
          </p:cNvPr>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Non-Functional Requirements</a:t>
            </a:r>
            <a:endParaRPr dirty="0"/>
          </a:p>
        </p:txBody>
      </p:sp>
      <p:cxnSp>
        <p:nvCxnSpPr>
          <p:cNvPr id="4928" name="Google Shape;4928;p105">
            <a:extLst>
              <a:ext uri="{FF2B5EF4-FFF2-40B4-BE49-F238E27FC236}">
                <a16:creationId xmlns:a16="http://schemas.microsoft.com/office/drawing/2014/main" id="{306860C9-861E-1DFD-AED7-91B2BA402624}"/>
              </a:ext>
            </a:extLst>
          </p:cNvPr>
          <p:cNvCxnSpPr>
            <a:cxnSpLocks/>
          </p:cNvCxnSpPr>
          <p:nvPr/>
        </p:nvCxnSpPr>
        <p:spPr>
          <a:xfrm flipV="1">
            <a:off x="831775" y="1017725"/>
            <a:ext cx="5500445" cy="26300"/>
          </a:xfrm>
          <a:prstGeom prst="straightConnector1">
            <a:avLst/>
          </a:prstGeom>
          <a:noFill/>
          <a:ln w="19050" cap="flat" cmpd="sng">
            <a:solidFill>
              <a:schemeClr val="accent1"/>
            </a:solidFill>
            <a:prstDash val="solid"/>
            <a:round/>
            <a:headEnd type="none" w="med" len="med"/>
            <a:tailEnd type="none" w="med" len="med"/>
          </a:ln>
        </p:spPr>
      </p:cxnSp>
      <p:sp>
        <p:nvSpPr>
          <p:cNvPr id="4929" name="Google Shape;4916;p105">
            <a:extLst>
              <a:ext uri="{FF2B5EF4-FFF2-40B4-BE49-F238E27FC236}">
                <a16:creationId xmlns:a16="http://schemas.microsoft.com/office/drawing/2014/main" id="{148DB935-82E2-20D9-0144-EFFCFB040ED4}"/>
              </a:ext>
            </a:extLst>
          </p:cNvPr>
          <p:cNvSpPr txBox="1">
            <a:spLocks/>
          </p:cNvSpPr>
          <p:nvPr/>
        </p:nvSpPr>
        <p:spPr>
          <a:xfrm>
            <a:off x="1740800" y="1788945"/>
            <a:ext cx="274738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chemeClr val="accent2"/>
                </a:solidFill>
              </a:rPr>
              <a:t>Availability</a:t>
            </a:r>
          </a:p>
        </p:txBody>
      </p:sp>
      <p:sp>
        <p:nvSpPr>
          <p:cNvPr id="4930" name="Google Shape;4917;p105">
            <a:extLst>
              <a:ext uri="{FF2B5EF4-FFF2-40B4-BE49-F238E27FC236}">
                <a16:creationId xmlns:a16="http://schemas.microsoft.com/office/drawing/2014/main" id="{B5FA2CE3-7F08-B08A-8FEB-EE34525ADEE0}"/>
              </a:ext>
            </a:extLst>
          </p:cNvPr>
          <p:cNvSpPr txBox="1">
            <a:spLocks/>
          </p:cNvSpPr>
          <p:nvPr/>
        </p:nvSpPr>
        <p:spPr>
          <a:xfrm>
            <a:off x="1740800" y="2086950"/>
            <a:ext cx="274738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Availability 24/7</a:t>
            </a:r>
          </a:p>
        </p:txBody>
      </p:sp>
      <p:sp>
        <p:nvSpPr>
          <p:cNvPr id="4931" name="Google Shape;4922;p105">
            <a:extLst>
              <a:ext uri="{FF2B5EF4-FFF2-40B4-BE49-F238E27FC236}">
                <a16:creationId xmlns:a16="http://schemas.microsoft.com/office/drawing/2014/main" id="{02F0AF65-00D8-8991-B152-3501D745ACEF}"/>
              </a:ext>
            </a:extLst>
          </p:cNvPr>
          <p:cNvSpPr txBox="1">
            <a:spLocks/>
          </p:cNvSpPr>
          <p:nvPr/>
        </p:nvSpPr>
        <p:spPr>
          <a:xfrm>
            <a:off x="5697944" y="1788945"/>
            <a:ext cx="23055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chemeClr val="accent2"/>
                </a:solidFill>
              </a:rPr>
              <a:t>Usability</a:t>
            </a:r>
          </a:p>
        </p:txBody>
      </p:sp>
      <p:sp>
        <p:nvSpPr>
          <p:cNvPr id="4932" name="Google Shape;4923;p105">
            <a:extLst>
              <a:ext uri="{FF2B5EF4-FFF2-40B4-BE49-F238E27FC236}">
                <a16:creationId xmlns:a16="http://schemas.microsoft.com/office/drawing/2014/main" id="{CE93EF11-C7D7-1B39-0353-834C9D0ECE72}"/>
              </a:ext>
            </a:extLst>
          </p:cNvPr>
          <p:cNvSpPr txBox="1">
            <a:spLocks/>
          </p:cNvSpPr>
          <p:nvPr/>
        </p:nvSpPr>
        <p:spPr>
          <a:xfrm>
            <a:off x="5697944" y="2123985"/>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User interface easy to navigate</a:t>
            </a:r>
          </a:p>
        </p:txBody>
      </p:sp>
      <p:pic>
        <p:nvPicPr>
          <p:cNvPr id="4933" name="Picture 4932" descr="A black background with a black square&#10;&#10;Description automatically generated with medium confidence">
            <a:extLst>
              <a:ext uri="{FF2B5EF4-FFF2-40B4-BE49-F238E27FC236}">
                <a16:creationId xmlns:a16="http://schemas.microsoft.com/office/drawing/2014/main" id="{D6AA4C22-82F8-04E3-75CD-BB81A5C2C6B7}"/>
              </a:ext>
            </a:extLst>
          </p:cNvPr>
          <p:cNvPicPr>
            <a:picLocks noChangeAspect="1"/>
          </p:cNvPicPr>
          <p:nvPr/>
        </p:nvPicPr>
        <p:blipFill>
          <a:blip r:embed="rId3">
            <a:duotone>
              <a:schemeClr val="accent2">
                <a:shade val="45000"/>
                <a:satMod val="135000"/>
              </a:schemeClr>
              <a:prstClr val="white"/>
            </a:duotone>
          </a:blip>
          <a:stretch>
            <a:fillRect/>
          </a:stretch>
        </p:blipFill>
        <p:spPr>
          <a:xfrm>
            <a:off x="1192590" y="1851244"/>
            <a:ext cx="484800" cy="484800"/>
          </a:xfrm>
          <a:prstGeom prst="rect">
            <a:avLst/>
          </a:prstGeom>
        </p:spPr>
      </p:pic>
      <p:pic>
        <p:nvPicPr>
          <p:cNvPr id="4934" name="Picture 4933" descr="A black background with a black square&#10;&#10;Description automatically generated with medium confidence">
            <a:extLst>
              <a:ext uri="{FF2B5EF4-FFF2-40B4-BE49-F238E27FC236}">
                <a16:creationId xmlns:a16="http://schemas.microsoft.com/office/drawing/2014/main" id="{1AC77242-1944-9E63-A3A9-076CEC2BA83B}"/>
              </a:ext>
            </a:extLst>
          </p:cNvPr>
          <p:cNvPicPr>
            <a:picLocks noChangeAspect="1"/>
          </p:cNvPicPr>
          <p:nvPr/>
        </p:nvPicPr>
        <p:blipFill>
          <a:blip r:embed="rId4">
            <a:duotone>
              <a:schemeClr val="accent2">
                <a:shade val="45000"/>
                <a:satMod val="135000"/>
              </a:schemeClr>
              <a:prstClr val="white"/>
            </a:duotone>
          </a:blip>
          <a:stretch>
            <a:fillRect/>
          </a:stretch>
        </p:blipFill>
        <p:spPr>
          <a:xfrm>
            <a:off x="5200623" y="1967209"/>
            <a:ext cx="497321" cy="497321"/>
          </a:xfrm>
          <a:prstGeom prst="rect">
            <a:avLst/>
          </a:prstGeom>
        </p:spPr>
      </p:pic>
      <p:pic>
        <p:nvPicPr>
          <p:cNvPr id="4936" name="Picture 4935" descr="A black background with a black square&#10;&#10;Description automatically generated with medium confidence">
            <a:extLst>
              <a:ext uri="{FF2B5EF4-FFF2-40B4-BE49-F238E27FC236}">
                <a16:creationId xmlns:a16="http://schemas.microsoft.com/office/drawing/2014/main" id="{4D832146-94AD-ECBB-EA5B-7757D08F4268}"/>
              </a:ext>
            </a:extLst>
          </p:cNvPr>
          <p:cNvPicPr>
            <a:picLocks noChangeAspect="1"/>
          </p:cNvPicPr>
          <p:nvPr/>
        </p:nvPicPr>
        <p:blipFill>
          <a:blip r:embed="rId5">
            <a:duotone>
              <a:schemeClr val="accent2">
                <a:shade val="45000"/>
                <a:satMod val="135000"/>
              </a:schemeClr>
              <a:prstClr val="white"/>
            </a:duotone>
          </a:blip>
          <a:stretch>
            <a:fillRect/>
          </a:stretch>
        </p:blipFill>
        <p:spPr>
          <a:xfrm>
            <a:off x="1192590" y="3224323"/>
            <a:ext cx="484800" cy="484800"/>
          </a:xfrm>
          <a:prstGeom prst="rect">
            <a:avLst/>
          </a:prstGeom>
        </p:spPr>
      </p:pic>
      <p:sp>
        <p:nvSpPr>
          <p:cNvPr id="4937" name="Google Shape;4922;p105">
            <a:extLst>
              <a:ext uri="{FF2B5EF4-FFF2-40B4-BE49-F238E27FC236}">
                <a16:creationId xmlns:a16="http://schemas.microsoft.com/office/drawing/2014/main" id="{5FE1BE24-946C-2A04-C878-F1C64EA371F5}"/>
              </a:ext>
            </a:extLst>
          </p:cNvPr>
          <p:cNvSpPr txBox="1">
            <a:spLocks/>
          </p:cNvSpPr>
          <p:nvPr/>
        </p:nvSpPr>
        <p:spPr>
          <a:xfrm>
            <a:off x="1694095" y="3050623"/>
            <a:ext cx="23055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chemeClr val="accent2"/>
                </a:solidFill>
              </a:rPr>
              <a:t>Compatibility</a:t>
            </a:r>
          </a:p>
        </p:txBody>
      </p:sp>
      <p:sp>
        <p:nvSpPr>
          <p:cNvPr id="4938" name="Google Shape;4923;p105">
            <a:extLst>
              <a:ext uri="{FF2B5EF4-FFF2-40B4-BE49-F238E27FC236}">
                <a16:creationId xmlns:a16="http://schemas.microsoft.com/office/drawing/2014/main" id="{19022BCA-D0F1-267C-7999-DBC725A7B6AB}"/>
              </a:ext>
            </a:extLst>
          </p:cNvPr>
          <p:cNvSpPr txBox="1">
            <a:spLocks/>
          </p:cNvSpPr>
          <p:nvPr/>
        </p:nvSpPr>
        <p:spPr>
          <a:xfrm>
            <a:off x="1694095" y="3466723"/>
            <a:ext cx="3144605"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Compatible with different versions of mobile devices and screen sizes.</a:t>
            </a:r>
          </a:p>
        </p:txBody>
      </p:sp>
    </p:spTree>
    <p:extLst>
      <p:ext uri="{BB962C8B-B14F-4D97-AF65-F5344CB8AC3E}">
        <p14:creationId xmlns:p14="http://schemas.microsoft.com/office/powerpoint/2010/main" val="373265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29"/>
                                        </p:tgtEl>
                                        <p:attrNameLst>
                                          <p:attrName>style.visibility</p:attrName>
                                        </p:attrNameLst>
                                      </p:cBhvr>
                                      <p:to>
                                        <p:strVal val="visible"/>
                                      </p:to>
                                    </p:set>
                                    <p:animEffect transition="in" filter="fade">
                                      <p:cBhvr>
                                        <p:cTn id="7" dur="1000"/>
                                        <p:tgtEl>
                                          <p:spTgt spid="4929"/>
                                        </p:tgtEl>
                                      </p:cBhvr>
                                    </p:animEffect>
                                  </p:childTnLst>
                                </p:cTn>
                              </p:par>
                              <p:par>
                                <p:cTn id="8" presetID="10" presetClass="entr" presetSubtype="0" fill="hold" nodeType="withEffect">
                                  <p:stCondLst>
                                    <p:cond delay="0"/>
                                  </p:stCondLst>
                                  <p:childTnLst>
                                    <p:set>
                                      <p:cBhvr>
                                        <p:cTn id="9" dur="1" fill="hold">
                                          <p:stCondLst>
                                            <p:cond delay="0"/>
                                          </p:stCondLst>
                                        </p:cTn>
                                        <p:tgtEl>
                                          <p:spTgt spid="4930"/>
                                        </p:tgtEl>
                                        <p:attrNameLst>
                                          <p:attrName>style.visibility</p:attrName>
                                        </p:attrNameLst>
                                      </p:cBhvr>
                                      <p:to>
                                        <p:strVal val="visible"/>
                                      </p:to>
                                    </p:set>
                                    <p:animEffect transition="in" filter="fade">
                                      <p:cBhvr>
                                        <p:cTn id="10" dur="1000"/>
                                        <p:tgtEl>
                                          <p:spTgt spid="4930"/>
                                        </p:tgtEl>
                                      </p:cBhvr>
                                    </p:animEffect>
                                  </p:childTnLst>
                                </p:cTn>
                              </p:par>
                              <p:par>
                                <p:cTn id="11" presetID="10" presetClass="entr" presetSubtype="0" fill="hold" nodeType="withEffect">
                                  <p:stCondLst>
                                    <p:cond delay="0"/>
                                  </p:stCondLst>
                                  <p:childTnLst>
                                    <p:set>
                                      <p:cBhvr>
                                        <p:cTn id="12" dur="1" fill="hold">
                                          <p:stCondLst>
                                            <p:cond delay="0"/>
                                          </p:stCondLst>
                                        </p:cTn>
                                        <p:tgtEl>
                                          <p:spTgt spid="4931"/>
                                        </p:tgtEl>
                                        <p:attrNameLst>
                                          <p:attrName>style.visibility</p:attrName>
                                        </p:attrNameLst>
                                      </p:cBhvr>
                                      <p:to>
                                        <p:strVal val="visible"/>
                                      </p:to>
                                    </p:set>
                                    <p:animEffect transition="in" filter="fade">
                                      <p:cBhvr>
                                        <p:cTn id="13" dur="1000"/>
                                        <p:tgtEl>
                                          <p:spTgt spid="4931"/>
                                        </p:tgtEl>
                                      </p:cBhvr>
                                    </p:animEffect>
                                  </p:childTnLst>
                                </p:cTn>
                              </p:par>
                              <p:par>
                                <p:cTn id="14" presetID="10" presetClass="entr" presetSubtype="0" fill="hold" nodeType="withEffect">
                                  <p:stCondLst>
                                    <p:cond delay="0"/>
                                  </p:stCondLst>
                                  <p:childTnLst>
                                    <p:set>
                                      <p:cBhvr>
                                        <p:cTn id="15" dur="1" fill="hold">
                                          <p:stCondLst>
                                            <p:cond delay="0"/>
                                          </p:stCondLst>
                                        </p:cTn>
                                        <p:tgtEl>
                                          <p:spTgt spid="4932"/>
                                        </p:tgtEl>
                                        <p:attrNameLst>
                                          <p:attrName>style.visibility</p:attrName>
                                        </p:attrNameLst>
                                      </p:cBhvr>
                                      <p:to>
                                        <p:strVal val="visible"/>
                                      </p:to>
                                    </p:set>
                                    <p:animEffect transition="in" filter="fade">
                                      <p:cBhvr>
                                        <p:cTn id="16" dur="1000"/>
                                        <p:tgtEl>
                                          <p:spTgt spid="4932"/>
                                        </p:tgtEl>
                                      </p:cBhvr>
                                    </p:animEffect>
                                  </p:childTnLst>
                                </p:cTn>
                              </p:par>
                              <p:par>
                                <p:cTn id="17" presetID="10" presetClass="entr" presetSubtype="0" fill="hold" nodeType="withEffect">
                                  <p:stCondLst>
                                    <p:cond delay="0"/>
                                  </p:stCondLst>
                                  <p:childTnLst>
                                    <p:set>
                                      <p:cBhvr>
                                        <p:cTn id="18" dur="1" fill="hold">
                                          <p:stCondLst>
                                            <p:cond delay="0"/>
                                          </p:stCondLst>
                                        </p:cTn>
                                        <p:tgtEl>
                                          <p:spTgt spid="4937"/>
                                        </p:tgtEl>
                                        <p:attrNameLst>
                                          <p:attrName>style.visibility</p:attrName>
                                        </p:attrNameLst>
                                      </p:cBhvr>
                                      <p:to>
                                        <p:strVal val="visible"/>
                                      </p:to>
                                    </p:set>
                                    <p:animEffect transition="in" filter="fade">
                                      <p:cBhvr>
                                        <p:cTn id="19" dur="1000"/>
                                        <p:tgtEl>
                                          <p:spTgt spid="4937"/>
                                        </p:tgtEl>
                                      </p:cBhvr>
                                    </p:animEffect>
                                  </p:childTnLst>
                                </p:cTn>
                              </p:par>
                              <p:par>
                                <p:cTn id="20" presetID="10" presetClass="entr" presetSubtype="0" fill="hold" nodeType="withEffect">
                                  <p:stCondLst>
                                    <p:cond delay="0"/>
                                  </p:stCondLst>
                                  <p:childTnLst>
                                    <p:set>
                                      <p:cBhvr>
                                        <p:cTn id="21" dur="1" fill="hold">
                                          <p:stCondLst>
                                            <p:cond delay="0"/>
                                          </p:stCondLst>
                                        </p:cTn>
                                        <p:tgtEl>
                                          <p:spTgt spid="4938"/>
                                        </p:tgtEl>
                                        <p:attrNameLst>
                                          <p:attrName>style.visibility</p:attrName>
                                        </p:attrNameLst>
                                      </p:cBhvr>
                                      <p:to>
                                        <p:strVal val="visible"/>
                                      </p:to>
                                    </p:set>
                                    <p:animEffect transition="in" filter="fade">
                                      <p:cBhvr>
                                        <p:cTn id="22" dur="1000"/>
                                        <p:tgtEl>
                                          <p:spTgt spid="4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6147E006-493E-CC3C-2AB0-C6B19E8DFF1E}"/>
            </a:ext>
          </a:extLst>
        </p:cNvPr>
        <p:cNvGrpSpPr/>
        <p:nvPr/>
      </p:nvGrpSpPr>
      <p:grpSpPr>
        <a:xfrm>
          <a:off x="0" y="0"/>
          <a:ext cx="0" cy="0"/>
          <a:chOff x="0" y="0"/>
          <a:chExt cx="0" cy="0"/>
        </a:xfrm>
      </p:grpSpPr>
      <p:pic>
        <p:nvPicPr>
          <p:cNvPr id="3" name="Picture 2" descr="A diagram of a data processing process&#10;&#10;Description automatically generated">
            <a:extLst>
              <a:ext uri="{FF2B5EF4-FFF2-40B4-BE49-F238E27FC236}">
                <a16:creationId xmlns:a16="http://schemas.microsoft.com/office/drawing/2014/main" id="{5655FDF8-FBC6-C202-8177-05D65FDA88B0}"/>
              </a:ext>
            </a:extLst>
          </p:cNvPr>
          <p:cNvPicPr>
            <a:picLocks noChangeAspect="1"/>
          </p:cNvPicPr>
          <p:nvPr/>
        </p:nvPicPr>
        <p:blipFill>
          <a:blip r:embed="rId3"/>
          <a:stretch>
            <a:fillRect/>
          </a:stretch>
        </p:blipFill>
        <p:spPr>
          <a:xfrm>
            <a:off x="4315768" y="802804"/>
            <a:ext cx="3749150" cy="4340696"/>
          </a:xfrm>
          <a:prstGeom prst="rect">
            <a:avLst/>
          </a:prstGeom>
        </p:spPr>
      </p:pic>
      <p:sp>
        <p:nvSpPr>
          <p:cNvPr id="8" name="Google Shape;3719;p69">
            <a:extLst>
              <a:ext uri="{FF2B5EF4-FFF2-40B4-BE49-F238E27FC236}">
                <a16:creationId xmlns:a16="http://schemas.microsoft.com/office/drawing/2014/main" id="{6B8075AA-5C1B-A7E1-C4F0-961A847FBF11}"/>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System </a:t>
            </a:r>
            <a:r>
              <a:rPr lang="en-GB" dirty="0">
                <a:solidFill>
                  <a:srgbClr val="11516D"/>
                </a:solidFill>
              </a:rPr>
              <a:t>Architecture</a:t>
            </a:r>
            <a:endParaRPr dirty="0">
              <a:solidFill>
                <a:srgbClr val="11516D"/>
              </a:solidFill>
            </a:endParaRPr>
          </a:p>
        </p:txBody>
      </p:sp>
      <p:cxnSp>
        <p:nvCxnSpPr>
          <p:cNvPr id="9" name="Google Shape;3723;p69">
            <a:extLst>
              <a:ext uri="{FF2B5EF4-FFF2-40B4-BE49-F238E27FC236}">
                <a16:creationId xmlns:a16="http://schemas.microsoft.com/office/drawing/2014/main" id="{132D89E4-C81A-7458-6205-26B2B9810B38}"/>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
        <p:nvSpPr>
          <p:cNvPr id="4" name="TextBox 3">
            <a:extLst>
              <a:ext uri="{FF2B5EF4-FFF2-40B4-BE49-F238E27FC236}">
                <a16:creationId xmlns:a16="http://schemas.microsoft.com/office/drawing/2014/main" id="{9B6A6A61-F127-9077-1097-A3398E85BFF6}"/>
              </a:ext>
            </a:extLst>
          </p:cNvPr>
          <p:cNvSpPr txBox="1"/>
          <p:nvPr/>
        </p:nvSpPr>
        <p:spPr>
          <a:xfrm>
            <a:off x="297543" y="1602254"/>
            <a:ext cx="4818742" cy="707886"/>
          </a:xfrm>
          <a:prstGeom prst="rect">
            <a:avLst/>
          </a:prstGeom>
          <a:noFill/>
        </p:spPr>
        <p:txBody>
          <a:bodyPr wrap="square">
            <a:spAutoFit/>
          </a:bodyPr>
          <a:lstStyle/>
          <a:p>
            <a:r>
              <a:rPr lang="en-US" sz="2000" dirty="0">
                <a:solidFill>
                  <a:schemeClr val="accent1"/>
                </a:solidFill>
                <a:latin typeface="Lucida Bright" panose="02040602050505020304" pitchFamily="18" charset="0"/>
                <a:sym typeface="Manrope"/>
              </a:rPr>
              <a:t>Layered architecture</a:t>
            </a:r>
          </a:p>
          <a:p>
            <a:r>
              <a:rPr lang="en-US" sz="2000" dirty="0">
                <a:solidFill>
                  <a:schemeClr val="accent1"/>
                </a:solidFill>
                <a:latin typeface="Lucida Bright" panose="02040602050505020304" pitchFamily="18" charset="0"/>
                <a:sym typeface="Manrope"/>
              </a:rPr>
              <a:t>Why?</a:t>
            </a:r>
          </a:p>
        </p:txBody>
      </p:sp>
      <p:sp>
        <p:nvSpPr>
          <p:cNvPr id="5" name="TextBox 4">
            <a:extLst>
              <a:ext uri="{FF2B5EF4-FFF2-40B4-BE49-F238E27FC236}">
                <a16:creationId xmlns:a16="http://schemas.microsoft.com/office/drawing/2014/main" id="{67B2D70D-786C-E2DC-0597-4FFF1CFA4221}"/>
              </a:ext>
            </a:extLst>
          </p:cNvPr>
          <p:cNvSpPr txBox="1"/>
          <p:nvPr/>
        </p:nvSpPr>
        <p:spPr>
          <a:xfrm>
            <a:off x="297543" y="2310140"/>
            <a:ext cx="4819650" cy="1200329"/>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Add level of abstraction.</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Ease of development.</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Reduced dependency.</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Testing is easier.</a:t>
            </a:r>
          </a:p>
        </p:txBody>
      </p:sp>
    </p:spTree>
    <p:extLst>
      <p:ext uri="{BB962C8B-B14F-4D97-AF65-F5344CB8AC3E}">
        <p14:creationId xmlns:p14="http://schemas.microsoft.com/office/powerpoint/2010/main" val="372303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pic>
        <p:nvPicPr>
          <p:cNvPr id="18" name="Picture 17">
            <a:extLst>
              <a:ext uri="{FF2B5EF4-FFF2-40B4-BE49-F238E27FC236}">
                <a16:creationId xmlns:a16="http://schemas.microsoft.com/office/drawing/2014/main" id="{D8D8515B-15D1-CD79-D0EC-F5044E360986}"/>
              </a:ext>
            </a:extLst>
          </p:cNvPr>
          <p:cNvPicPr>
            <a:picLocks noChangeAspect="1"/>
          </p:cNvPicPr>
          <p:nvPr/>
        </p:nvPicPr>
        <p:blipFill>
          <a:blip r:embed="rId3"/>
          <a:stretch>
            <a:fillRect/>
          </a:stretch>
        </p:blipFill>
        <p:spPr>
          <a:xfrm>
            <a:off x="-549876" y="1133862"/>
            <a:ext cx="8445843" cy="3678964"/>
          </a:xfrm>
          <a:prstGeom prst="rect">
            <a:avLst/>
          </a:prstGeom>
        </p:spPr>
      </p:pic>
      <p:sp>
        <p:nvSpPr>
          <p:cNvPr id="2" name="Google Shape;3719;p69">
            <a:extLst>
              <a:ext uri="{FF2B5EF4-FFF2-40B4-BE49-F238E27FC236}">
                <a16:creationId xmlns:a16="http://schemas.microsoft.com/office/drawing/2014/main" id="{A3A9128D-E26C-3E30-7352-3DFA055418D1}"/>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Use Case</a:t>
            </a:r>
            <a:endParaRPr dirty="0">
              <a:solidFill>
                <a:srgbClr val="11516D"/>
              </a:solidFill>
            </a:endParaRPr>
          </a:p>
        </p:txBody>
      </p:sp>
      <p:cxnSp>
        <p:nvCxnSpPr>
          <p:cNvPr id="3" name="Google Shape;3723;p69">
            <a:extLst>
              <a:ext uri="{FF2B5EF4-FFF2-40B4-BE49-F238E27FC236}">
                <a16:creationId xmlns:a16="http://schemas.microsoft.com/office/drawing/2014/main" id="{21C1AAF3-F177-66F2-E209-D6AD8D73E98B}"/>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AAC118B9-4420-664B-4CE1-DD7471EE84D6}"/>
            </a:ext>
          </a:extLst>
        </p:cNvPr>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C88C898F-FB6C-3B12-7E97-87D58D5C935B}"/>
              </a:ext>
            </a:extLst>
          </p:cNvPr>
          <p:cNvPicPr>
            <a:picLocks noChangeAspect="1"/>
          </p:cNvPicPr>
          <p:nvPr/>
        </p:nvPicPr>
        <p:blipFill>
          <a:blip r:embed="rId3"/>
          <a:stretch>
            <a:fillRect/>
          </a:stretch>
        </p:blipFill>
        <p:spPr>
          <a:xfrm>
            <a:off x="898559" y="753763"/>
            <a:ext cx="6492988" cy="3808968"/>
          </a:xfrm>
          <a:prstGeom prst="rect">
            <a:avLst/>
          </a:prstGeom>
        </p:spPr>
      </p:pic>
      <p:sp>
        <p:nvSpPr>
          <p:cNvPr id="2" name="Google Shape;3719;p69">
            <a:extLst>
              <a:ext uri="{FF2B5EF4-FFF2-40B4-BE49-F238E27FC236}">
                <a16:creationId xmlns:a16="http://schemas.microsoft.com/office/drawing/2014/main" id="{E2485459-E637-E819-3354-5FB885EE55F4}"/>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ERD</a:t>
            </a:r>
            <a:endParaRPr dirty="0">
              <a:solidFill>
                <a:srgbClr val="11516D"/>
              </a:solidFill>
            </a:endParaRPr>
          </a:p>
        </p:txBody>
      </p:sp>
      <p:cxnSp>
        <p:nvCxnSpPr>
          <p:cNvPr id="3" name="Google Shape;3723;p69">
            <a:extLst>
              <a:ext uri="{FF2B5EF4-FFF2-40B4-BE49-F238E27FC236}">
                <a16:creationId xmlns:a16="http://schemas.microsoft.com/office/drawing/2014/main" id="{E9F88CDA-1E14-EE58-4F7D-62CEF81ACFA1}"/>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8769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48966E07-2EF4-2F7E-F902-31D844950140}"/>
            </a:ext>
          </a:extLst>
        </p:cNvPr>
        <p:cNvGrpSpPr/>
        <p:nvPr/>
      </p:nvGrpSpPr>
      <p:grpSpPr>
        <a:xfrm>
          <a:off x="0" y="0"/>
          <a:ext cx="0" cy="0"/>
          <a:chOff x="0" y="0"/>
          <a:chExt cx="0" cy="0"/>
        </a:xfrm>
      </p:grpSpPr>
      <p:sp>
        <p:nvSpPr>
          <p:cNvPr id="2" name="Google Shape;3719;p69">
            <a:extLst>
              <a:ext uri="{FF2B5EF4-FFF2-40B4-BE49-F238E27FC236}">
                <a16:creationId xmlns:a16="http://schemas.microsoft.com/office/drawing/2014/main" id="{1C9ADD2B-7A6A-0937-CE3A-EF36DB43ACD2}"/>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Class Diagram</a:t>
            </a:r>
            <a:endParaRPr dirty="0">
              <a:solidFill>
                <a:srgbClr val="11516D"/>
              </a:solidFill>
            </a:endParaRPr>
          </a:p>
        </p:txBody>
      </p:sp>
      <p:cxnSp>
        <p:nvCxnSpPr>
          <p:cNvPr id="3" name="Google Shape;3723;p69">
            <a:extLst>
              <a:ext uri="{FF2B5EF4-FFF2-40B4-BE49-F238E27FC236}">
                <a16:creationId xmlns:a16="http://schemas.microsoft.com/office/drawing/2014/main" id="{51D5A9DC-BF37-8CFF-747D-0632B0DFF758}"/>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9" name="Picture 8" descr="A screenshot of a computer&#10;&#10;Description automatically generated">
            <a:extLst>
              <a:ext uri="{FF2B5EF4-FFF2-40B4-BE49-F238E27FC236}">
                <a16:creationId xmlns:a16="http://schemas.microsoft.com/office/drawing/2014/main" id="{0A97E87B-FEE2-5CE6-BA2E-32C1C0589D32}"/>
              </a:ext>
            </a:extLst>
          </p:cNvPr>
          <p:cNvPicPr>
            <a:picLocks noChangeAspect="1"/>
          </p:cNvPicPr>
          <p:nvPr/>
        </p:nvPicPr>
        <p:blipFill>
          <a:blip r:embed="rId3"/>
          <a:stretch>
            <a:fillRect/>
          </a:stretch>
        </p:blipFill>
        <p:spPr>
          <a:xfrm>
            <a:off x="1067857" y="848920"/>
            <a:ext cx="6645293" cy="4294577"/>
          </a:xfrm>
          <a:prstGeom prst="rect">
            <a:avLst/>
          </a:prstGeom>
        </p:spPr>
      </p:pic>
    </p:spTree>
    <p:extLst>
      <p:ext uri="{BB962C8B-B14F-4D97-AF65-F5344CB8AC3E}">
        <p14:creationId xmlns:p14="http://schemas.microsoft.com/office/powerpoint/2010/main" val="13378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DAE47247-5D4B-D4BF-F119-20F9A57E6DE4}"/>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F03733-C5E4-2D59-3F91-9B662B420F21}"/>
              </a:ext>
            </a:extLst>
          </p:cNvPr>
          <p:cNvPicPr>
            <a:picLocks noChangeAspect="1"/>
          </p:cNvPicPr>
          <p:nvPr/>
        </p:nvPicPr>
        <p:blipFill>
          <a:blip r:embed="rId3"/>
          <a:stretch>
            <a:fillRect/>
          </a:stretch>
        </p:blipFill>
        <p:spPr>
          <a:xfrm>
            <a:off x="887834" y="783844"/>
            <a:ext cx="6680680" cy="3976595"/>
          </a:xfrm>
          <a:prstGeom prst="rect">
            <a:avLst/>
          </a:prstGeom>
        </p:spPr>
      </p:pic>
      <p:sp>
        <p:nvSpPr>
          <p:cNvPr id="2" name="Google Shape;3719;p69">
            <a:extLst>
              <a:ext uri="{FF2B5EF4-FFF2-40B4-BE49-F238E27FC236}">
                <a16:creationId xmlns:a16="http://schemas.microsoft.com/office/drawing/2014/main" id="{9453F344-3F8B-6041-90EE-5824C3587778}"/>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SD Listening to sheikh</a:t>
            </a:r>
            <a:endParaRPr dirty="0">
              <a:solidFill>
                <a:srgbClr val="11516D"/>
              </a:solidFill>
            </a:endParaRPr>
          </a:p>
        </p:txBody>
      </p:sp>
      <p:cxnSp>
        <p:nvCxnSpPr>
          <p:cNvPr id="4" name="Google Shape;3723;p69">
            <a:extLst>
              <a:ext uri="{FF2B5EF4-FFF2-40B4-BE49-F238E27FC236}">
                <a16:creationId xmlns:a16="http://schemas.microsoft.com/office/drawing/2014/main" id="{FF563291-EBE8-2598-E2CE-089001F41D29}"/>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098309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08E38FD6-B95C-3DC4-4C17-A8FAC286C684}"/>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9B9314DB-B70E-93B3-FF70-C06D2295E0EC}"/>
              </a:ext>
            </a:extLst>
          </p:cNvPr>
          <p:cNvPicPr>
            <a:picLocks noChangeAspect="1"/>
          </p:cNvPicPr>
          <p:nvPr/>
        </p:nvPicPr>
        <p:blipFill>
          <a:blip r:embed="rId3"/>
          <a:stretch>
            <a:fillRect/>
          </a:stretch>
        </p:blipFill>
        <p:spPr>
          <a:xfrm>
            <a:off x="1144051" y="783625"/>
            <a:ext cx="6339529" cy="4266170"/>
          </a:xfrm>
          <a:prstGeom prst="rect">
            <a:avLst/>
          </a:prstGeom>
        </p:spPr>
      </p:pic>
      <p:sp>
        <p:nvSpPr>
          <p:cNvPr id="2" name="Google Shape;3719;p69">
            <a:extLst>
              <a:ext uri="{FF2B5EF4-FFF2-40B4-BE49-F238E27FC236}">
                <a16:creationId xmlns:a16="http://schemas.microsoft.com/office/drawing/2014/main" id="{E6531766-D01A-BBB3-FDFF-0801DCB1E769}"/>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SD Recitation Mode</a:t>
            </a:r>
            <a:endParaRPr dirty="0">
              <a:solidFill>
                <a:srgbClr val="11516D"/>
              </a:solidFill>
            </a:endParaRPr>
          </a:p>
        </p:txBody>
      </p:sp>
      <p:cxnSp>
        <p:nvCxnSpPr>
          <p:cNvPr id="4" name="Google Shape;3723;p69">
            <a:extLst>
              <a:ext uri="{FF2B5EF4-FFF2-40B4-BE49-F238E27FC236}">
                <a16:creationId xmlns:a16="http://schemas.microsoft.com/office/drawing/2014/main" id="{C9F3276A-FFE5-9371-CC8F-C5A1FB2EE3F4}"/>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3629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754743"/>
            <a:ext cx="4797147" cy="3701143"/>
          </a:xfrm>
          <a:prstGeom prst="rect">
            <a:avLst/>
          </a:prstGeom>
        </p:spPr>
        <p:txBody>
          <a:bodyPr spcFirstLastPara="1" wrap="square" lIns="91425" tIns="91425" rIns="91425" bIns="91425" anchor="ctr" anchorCtr="0">
            <a:noAutofit/>
          </a:bodyPr>
          <a:lstStyle/>
          <a:p>
            <a:pPr lvl="0"/>
            <a:r>
              <a:rPr lang="en" sz="6000" u="sng" dirty="0"/>
              <a:t>01</a:t>
            </a:r>
            <a:r>
              <a:rPr lang="en" sz="6000" dirty="0"/>
              <a:t> </a:t>
            </a:r>
            <a:br>
              <a:rPr lang="en" sz="6000" dirty="0"/>
            </a:br>
            <a:r>
              <a:rPr lang="en-US" sz="6000" dirty="0"/>
              <a:t>Introduction</a:t>
            </a:r>
            <a:endParaRPr sz="6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67CD507F-1AFE-1533-F53D-4BA3271F7711}"/>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5F81176-7305-5841-6887-0861379330D8}"/>
              </a:ext>
            </a:extLst>
          </p:cNvPr>
          <p:cNvPicPr>
            <a:picLocks noChangeAspect="1"/>
          </p:cNvPicPr>
          <p:nvPr/>
        </p:nvPicPr>
        <p:blipFill>
          <a:blip r:embed="rId3"/>
          <a:stretch>
            <a:fillRect/>
          </a:stretch>
        </p:blipFill>
        <p:spPr>
          <a:xfrm>
            <a:off x="1066012" y="846436"/>
            <a:ext cx="6495608" cy="4371203"/>
          </a:xfrm>
          <a:prstGeom prst="rect">
            <a:avLst/>
          </a:prstGeom>
        </p:spPr>
      </p:pic>
      <p:sp>
        <p:nvSpPr>
          <p:cNvPr id="2" name="Google Shape;3719;p69">
            <a:extLst>
              <a:ext uri="{FF2B5EF4-FFF2-40B4-BE49-F238E27FC236}">
                <a16:creationId xmlns:a16="http://schemas.microsoft.com/office/drawing/2014/main" id="{C4F5D624-F47B-517C-793F-5705C68FA95C}"/>
              </a:ext>
            </a:extLst>
          </p:cNvPr>
          <p:cNvSpPr txBox="1">
            <a:spLocks noGrp="1"/>
          </p:cNvSpPr>
          <p:nvPr>
            <p:ph type="title"/>
          </p:nvPr>
        </p:nvSpPr>
        <p:spPr>
          <a:xfrm>
            <a:off x="871423" y="308125"/>
            <a:ext cx="4299879"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SD Test Memorization Mode</a:t>
            </a:r>
            <a:endParaRPr dirty="0">
              <a:solidFill>
                <a:srgbClr val="11516D"/>
              </a:solidFill>
            </a:endParaRPr>
          </a:p>
        </p:txBody>
      </p:sp>
      <p:cxnSp>
        <p:nvCxnSpPr>
          <p:cNvPr id="4" name="Google Shape;3723;p69">
            <a:extLst>
              <a:ext uri="{FF2B5EF4-FFF2-40B4-BE49-F238E27FC236}">
                <a16:creationId xmlns:a16="http://schemas.microsoft.com/office/drawing/2014/main" id="{4BFAEA9A-9AA5-EDE8-C1AB-506E7402849A}"/>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76957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E0996-03D9-E4F2-3B82-2793CE1703E8}"/>
              </a:ext>
            </a:extLst>
          </p:cNvPr>
          <p:cNvPicPr>
            <a:picLocks noChangeAspect="1"/>
          </p:cNvPicPr>
          <p:nvPr/>
        </p:nvPicPr>
        <p:blipFill>
          <a:blip r:embed="rId2"/>
          <a:stretch>
            <a:fillRect/>
          </a:stretch>
        </p:blipFill>
        <p:spPr>
          <a:xfrm>
            <a:off x="4571989" y="2571743"/>
            <a:ext cx="21" cy="14"/>
          </a:xfrm>
          <a:prstGeom prst="rect">
            <a:avLst/>
          </a:prstGeom>
        </p:spPr>
      </p:pic>
      <p:pic>
        <p:nvPicPr>
          <p:cNvPr id="18" name="Picture 17">
            <a:extLst>
              <a:ext uri="{FF2B5EF4-FFF2-40B4-BE49-F238E27FC236}">
                <a16:creationId xmlns:a16="http://schemas.microsoft.com/office/drawing/2014/main" id="{7A517F7B-DA78-036E-52A5-1638F3C1F77C}"/>
              </a:ext>
            </a:extLst>
          </p:cNvPr>
          <p:cNvPicPr>
            <a:picLocks noChangeAspect="1"/>
          </p:cNvPicPr>
          <p:nvPr/>
        </p:nvPicPr>
        <p:blipFill>
          <a:blip r:embed="rId3"/>
          <a:stretch>
            <a:fillRect/>
          </a:stretch>
        </p:blipFill>
        <p:spPr>
          <a:xfrm>
            <a:off x="4724389" y="2724143"/>
            <a:ext cx="21" cy="14"/>
          </a:xfrm>
          <a:prstGeom prst="rect">
            <a:avLst/>
          </a:prstGeom>
        </p:spPr>
      </p:pic>
      <p:pic>
        <p:nvPicPr>
          <p:cNvPr id="21" name="Picture 20" descr="A screenshot of a project&#10;&#10;Description automatically generated">
            <a:extLst>
              <a:ext uri="{FF2B5EF4-FFF2-40B4-BE49-F238E27FC236}">
                <a16:creationId xmlns:a16="http://schemas.microsoft.com/office/drawing/2014/main" id="{72E7BDF1-8CC9-D23F-A3A3-F3B24042069C}"/>
              </a:ext>
            </a:extLst>
          </p:cNvPr>
          <p:cNvPicPr>
            <a:picLocks noChangeAspect="1"/>
          </p:cNvPicPr>
          <p:nvPr/>
        </p:nvPicPr>
        <p:blipFill>
          <a:blip r:embed="rId4"/>
          <a:stretch>
            <a:fillRect/>
          </a:stretch>
        </p:blipFill>
        <p:spPr>
          <a:xfrm>
            <a:off x="2278743" y="950686"/>
            <a:ext cx="6145257" cy="4077237"/>
          </a:xfrm>
          <a:prstGeom prst="rect">
            <a:avLst/>
          </a:prstGeom>
        </p:spPr>
      </p:pic>
      <p:sp>
        <p:nvSpPr>
          <p:cNvPr id="22" name="Google Shape;3719;p69">
            <a:extLst>
              <a:ext uri="{FF2B5EF4-FFF2-40B4-BE49-F238E27FC236}">
                <a16:creationId xmlns:a16="http://schemas.microsoft.com/office/drawing/2014/main" id="{06398891-7E75-407D-DD60-D92713CB338E}"/>
              </a:ext>
            </a:extLst>
          </p:cNvPr>
          <p:cNvSpPr txBox="1">
            <a:spLocks noGrp="1"/>
          </p:cNvSpPr>
          <p:nvPr>
            <p:ph type="title"/>
          </p:nvPr>
        </p:nvSpPr>
        <p:spPr>
          <a:xfrm>
            <a:off x="514187" y="21327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Time Plan</a:t>
            </a:r>
            <a:endParaRPr dirty="0">
              <a:solidFill>
                <a:srgbClr val="11516D"/>
              </a:solidFill>
            </a:endParaRPr>
          </a:p>
        </p:txBody>
      </p:sp>
      <p:cxnSp>
        <p:nvCxnSpPr>
          <p:cNvPr id="23" name="Google Shape;3723;p69">
            <a:extLst>
              <a:ext uri="{FF2B5EF4-FFF2-40B4-BE49-F238E27FC236}">
                <a16:creationId xmlns:a16="http://schemas.microsoft.com/office/drawing/2014/main" id="{C172B885-2B72-284A-B7A6-201560561687}"/>
              </a:ext>
            </a:extLst>
          </p:cNvPr>
          <p:cNvCxnSpPr/>
          <p:nvPr/>
        </p:nvCxnSpPr>
        <p:spPr>
          <a:xfrm>
            <a:off x="514187" y="785978"/>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778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E0996-03D9-E4F2-3B82-2793CE1703E8}"/>
              </a:ext>
            </a:extLst>
          </p:cNvPr>
          <p:cNvPicPr>
            <a:picLocks noChangeAspect="1"/>
          </p:cNvPicPr>
          <p:nvPr/>
        </p:nvPicPr>
        <p:blipFill>
          <a:blip r:embed="rId2"/>
          <a:stretch>
            <a:fillRect/>
          </a:stretch>
        </p:blipFill>
        <p:spPr>
          <a:xfrm>
            <a:off x="4571989" y="2571743"/>
            <a:ext cx="21" cy="14"/>
          </a:xfrm>
          <a:prstGeom prst="rect">
            <a:avLst/>
          </a:prstGeom>
        </p:spPr>
      </p:pic>
      <p:pic>
        <p:nvPicPr>
          <p:cNvPr id="18" name="Picture 17">
            <a:extLst>
              <a:ext uri="{FF2B5EF4-FFF2-40B4-BE49-F238E27FC236}">
                <a16:creationId xmlns:a16="http://schemas.microsoft.com/office/drawing/2014/main" id="{7A517F7B-DA78-036E-52A5-1638F3C1F77C}"/>
              </a:ext>
            </a:extLst>
          </p:cNvPr>
          <p:cNvPicPr>
            <a:picLocks noChangeAspect="1"/>
          </p:cNvPicPr>
          <p:nvPr/>
        </p:nvPicPr>
        <p:blipFill>
          <a:blip r:embed="rId3"/>
          <a:stretch>
            <a:fillRect/>
          </a:stretch>
        </p:blipFill>
        <p:spPr>
          <a:xfrm>
            <a:off x="4724389" y="2724143"/>
            <a:ext cx="21" cy="14"/>
          </a:xfrm>
          <a:prstGeom prst="rect">
            <a:avLst/>
          </a:prstGeom>
        </p:spPr>
      </p:pic>
      <p:sp>
        <p:nvSpPr>
          <p:cNvPr id="22" name="Google Shape;3719;p69">
            <a:extLst>
              <a:ext uri="{FF2B5EF4-FFF2-40B4-BE49-F238E27FC236}">
                <a16:creationId xmlns:a16="http://schemas.microsoft.com/office/drawing/2014/main" id="{06398891-7E75-407D-DD60-D92713CB338E}"/>
              </a:ext>
            </a:extLst>
          </p:cNvPr>
          <p:cNvSpPr txBox="1">
            <a:spLocks noGrp="1"/>
          </p:cNvSpPr>
          <p:nvPr>
            <p:ph type="title"/>
          </p:nvPr>
        </p:nvSpPr>
        <p:spPr>
          <a:xfrm>
            <a:off x="514187" y="21327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Time Plan</a:t>
            </a:r>
            <a:endParaRPr dirty="0">
              <a:solidFill>
                <a:srgbClr val="11516D"/>
              </a:solidFill>
            </a:endParaRPr>
          </a:p>
        </p:txBody>
      </p:sp>
      <p:cxnSp>
        <p:nvCxnSpPr>
          <p:cNvPr id="23" name="Google Shape;3723;p69">
            <a:extLst>
              <a:ext uri="{FF2B5EF4-FFF2-40B4-BE49-F238E27FC236}">
                <a16:creationId xmlns:a16="http://schemas.microsoft.com/office/drawing/2014/main" id="{C172B885-2B72-284A-B7A6-201560561687}"/>
              </a:ext>
            </a:extLst>
          </p:cNvPr>
          <p:cNvCxnSpPr/>
          <p:nvPr/>
        </p:nvCxnSpPr>
        <p:spPr>
          <a:xfrm>
            <a:off x="514187" y="785978"/>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diagram of a process&#10;&#10;Description automatically generated">
            <a:extLst>
              <a:ext uri="{FF2B5EF4-FFF2-40B4-BE49-F238E27FC236}">
                <a16:creationId xmlns:a16="http://schemas.microsoft.com/office/drawing/2014/main" id="{0DD79986-D8EA-C003-0334-270AD8E8CFFD}"/>
              </a:ext>
            </a:extLst>
          </p:cNvPr>
          <p:cNvPicPr>
            <a:picLocks noChangeAspect="1"/>
          </p:cNvPicPr>
          <p:nvPr/>
        </p:nvPicPr>
        <p:blipFill>
          <a:blip r:embed="rId4"/>
          <a:stretch>
            <a:fillRect/>
          </a:stretch>
        </p:blipFill>
        <p:spPr>
          <a:xfrm>
            <a:off x="1436164" y="866190"/>
            <a:ext cx="6524922" cy="4189356"/>
          </a:xfrm>
          <a:prstGeom prst="rect">
            <a:avLst/>
          </a:prstGeom>
        </p:spPr>
      </p:pic>
    </p:spTree>
    <p:extLst>
      <p:ext uri="{BB962C8B-B14F-4D97-AF65-F5344CB8AC3E}">
        <p14:creationId xmlns:p14="http://schemas.microsoft.com/office/powerpoint/2010/main" val="122131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sp>
        <p:nvSpPr>
          <p:cNvPr id="5050" name="Google Shape;5050;p112"/>
          <p:cNvSpPr txBox="1">
            <a:spLocks noGrp="1"/>
          </p:cNvSpPr>
          <p:nvPr>
            <p:ph type="title"/>
          </p:nvPr>
        </p:nvSpPr>
        <p:spPr>
          <a:xfrm>
            <a:off x="712590" y="1870100"/>
            <a:ext cx="441567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Mobile Demo</a:t>
            </a:r>
            <a:endParaRPr dirty="0"/>
          </a:p>
        </p:txBody>
      </p:sp>
      <p:cxnSp>
        <p:nvCxnSpPr>
          <p:cNvPr id="5051" name="Google Shape;5051;p112"/>
          <p:cNvCxnSpPr>
            <a:cxnSpLocks/>
          </p:cNvCxnSpPr>
          <p:nvPr/>
        </p:nvCxnSpPr>
        <p:spPr>
          <a:xfrm>
            <a:off x="822565" y="2514643"/>
            <a:ext cx="3269375" cy="0"/>
          </a:xfrm>
          <a:prstGeom prst="straightConnector1">
            <a:avLst/>
          </a:prstGeom>
          <a:noFill/>
          <a:ln w="19050" cap="flat" cmpd="sng">
            <a:solidFill>
              <a:schemeClr val="accent1"/>
            </a:solidFill>
            <a:prstDash val="solid"/>
            <a:round/>
            <a:headEnd type="none" w="med" len="med"/>
            <a:tailEnd type="none" w="med" len="med"/>
          </a:ln>
        </p:spPr>
      </p:cxnSp>
      <p:sp>
        <p:nvSpPr>
          <p:cNvPr id="5052" name="Google Shape;5052;p112"/>
          <p:cNvSpPr/>
          <p:nvPr/>
        </p:nvSpPr>
        <p:spPr>
          <a:xfrm>
            <a:off x="5605301" y="789425"/>
            <a:ext cx="1787617" cy="356461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 name="سورة المؤمنون">
            <a:hlinkClick r:id="" action="ppaction://media"/>
            <a:extLst>
              <a:ext uri="{FF2B5EF4-FFF2-40B4-BE49-F238E27FC236}">
                <a16:creationId xmlns:a16="http://schemas.microsoft.com/office/drawing/2014/main" id="{96AA96ED-6859-5B62-7391-2F5E87344B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2926" y="1082040"/>
            <a:ext cx="1665134" cy="2953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50"/>
                                        </p:tgtEl>
                                        <p:attrNameLst>
                                          <p:attrName>style.visibility</p:attrName>
                                        </p:attrNameLst>
                                      </p:cBhvr>
                                      <p:to>
                                        <p:strVal val="visible"/>
                                      </p:to>
                                    </p:set>
                                    <p:animEffect transition="in" filter="fade">
                                      <p:cBhvr>
                                        <p:cTn id="7" dur="1000"/>
                                        <p:tgtEl>
                                          <p:spTgt spid="5050"/>
                                        </p:tgtEl>
                                      </p:cBhvr>
                                    </p:animEffect>
                                  </p:childTnLst>
                                </p:cTn>
                              </p:par>
                              <p:par>
                                <p:cTn id="8" presetID="10" presetClass="entr" presetSubtype="0" fill="hold" nodeType="withEffect">
                                  <p:stCondLst>
                                    <p:cond delay="0"/>
                                  </p:stCondLst>
                                  <p:childTnLst>
                                    <p:set>
                                      <p:cBhvr>
                                        <p:cTn id="9" dur="1" fill="hold">
                                          <p:stCondLst>
                                            <p:cond delay="0"/>
                                          </p:stCondLst>
                                        </p:cTn>
                                        <p:tgtEl>
                                          <p:spTgt spid="5051"/>
                                        </p:tgtEl>
                                        <p:attrNameLst>
                                          <p:attrName>style.visibility</p:attrName>
                                        </p:attrNameLst>
                                      </p:cBhvr>
                                      <p:to>
                                        <p:strVal val="visible"/>
                                      </p:to>
                                    </p:set>
                                    <p:animEffect transition="in" filter="fade">
                                      <p:cBhvr>
                                        <p:cTn id="10" dur="1000"/>
                                        <p:tgtEl>
                                          <p:spTgt spid="5051"/>
                                        </p:tgtEl>
                                      </p:cBhvr>
                                    </p:animEffect>
                                  </p:childTnLst>
                                </p:cTn>
                              </p:par>
                              <p:par>
                                <p:cTn id="11" presetID="1" presetClass="mediacall" presetSubtype="0" fill="hold" nodeType="withEffect">
                                  <p:stCondLst>
                                    <p:cond delay="0"/>
                                  </p:stCondLst>
                                  <p:childTnLst>
                                    <p:cmd type="call" cmd="playFrom(0.0)">
                                      <p:cBhvr>
                                        <p:cTn id="12" dur="5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grpSp>
        <p:nvGrpSpPr>
          <p:cNvPr id="4881" name="Google Shape;4881;p103"/>
          <p:cNvGrpSpPr/>
          <p:nvPr/>
        </p:nvGrpSpPr>
        <p:grpSpPr>
          <a:xfrm>
            <a:off x="1621571" y="811742"/>
            <a:ext cx="2041562" cy="2013319"/>
            <a:chOff x="1562386" y="538275"/>
            <a:chExt cx="2159926" cy="2130045"/>
          </a:xfrm>
        </p:grpSpPr>
        <p:sp>
          <p:nvSpPr>
            <p:cNvPr id="4882" name="Google Shape;4882;p103"/>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03"/>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84" name="Google Shape;4884;p103"/>
          <p:cNvSpPr txBox="1">
            <a:spLocks noGrp="1"/>
          </p:cNvSpPr>
          <p:nvPr>
            <p:ph type="title"/>
          </p:nvPr>
        </p:nvSpPr>
        <p:spPr>
          <a:xfrm>
            <a:off x="712600" y="3115063"/>
            <a:ext cx="3859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4885" name="Google Shape;4885;p103"/>
          <p:cNvSpPr txBox="1">
            <a:spLocks noGrp="1"/>
          </p:cNvSpPr>
          <p:nvPr>
            <p:ph type="title" idx="2"/>
          </p:nvPr>
        </p:nvSpPr>
        <p:spPr>
          <a:xfrm>
            <a:off x="1997500" y="1397488"/>
            <a:ext cx="1289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7</a:t>
            </a:r>
            <a:endParaRPr dirty="0"/>
          </a:p>
        </p:txBody>
      </p:sp>
      <p:cxnSp>
        <p:nvCxnSpPr>
          <p:cNvPr id="4887" name="Google Shape;4887;p103"/>
          <p:cNvCxnSpPr/>
          <p:nvPr/>
        </p:nvCxnSpPr>
        <p:spPr>
          <a:xfrm>
            <a:off x="1032850" y="3727125"/>
            <a:ext cx="3219000" cy="0"/>
          </a:xfrm>
          <a:prstGeom prst="straightConnector1">
            <a:avLst/>
          </a:prstGeom>
          <a:noFill/>
          <a:ln w="19050" cap="flat" cmpd="sng">
            <a:solidFill>
              <a:schemeClr val="accent1"/>
            </a:solidFill>
            <a:prstDash val="solid"/>
            <a:round/>
            <a:headEnd type="none" w="med" len="med"/>
            <a:tailEnd type="none" w="med" len="med"/>
          </a:ln>
        </p:spPr>
      </p:cxnSp>
      <p:grpSp>
        <p:nvGrpSpPr>
          <p:cNvPr id="4888" name="Google Shape;4888;p103"/>
          <p:cNvGrpSpPr/>
          <p:nvPr/>
        </p:nvGrpSpPr>
        <p:grpSpPr>
          <a:xfrm>
            <a:off x="5637336" y="2190304"/>
            <a:ext cx="762985" cy="762897"/>
            <a:chOff x="8021087" y="4295195"/>
            <a:chExt cx="1136578" cy="1136447"/>
          </a:xfrm>
        </p:grpSpPr>
        <p:sp>
          <p:nvSpPr>
            <p:cNvPr id="4889" name="Google Shape;4889;p103"/>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03"/>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03"/>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424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84"/>
                                        </p:tgtEl>
                                        <p:attrNameLst>
                                          <p:attrName>style.visibility</p:attrName>
                                        </p:attrNameLst>
                                      </p:cBhvr>
                                      <p:to>
                                        <p:strVal val="visible"/>
                                      </p:to>
                                    </p:set>
                                    <p:animEffect transition="in" filter="fade">
                                      <p:cBhvr>
                                        <p:cTn id="7" dur="1000"/>
                                        <p:tgtEl>
                                          <p:spTgt spid="4884"/>
                                        </p:tgtEl>
                                      </p:cBhvr>
                                    </p:animEffect>
                                  </p:childTnLst>
                                </p:cTn>
                              </p:par>
                              <p:par>
                                <p:cTn id="8" presetID="10" presetClass="entr" presetSubtype="0" fill="hold" nodeType="withEffect">
                                  <p:stCondLst>
                                    <p:cond delay="0"/>
                                  </p:stCondLst>
                                  <p:childTnLst>
                                    <p:set>
                                      <p:cBhvr>
                                        <p:cTn id="9" dur="1" fill="hold">
                                          <p:stCondLst>
                                            <p:cond delay="0"/>
                                          </p:stCondLst>
                                        </p:cTn>
                                        <p:tgtEl>
                                          <p:spTgt spid="4885"/>
                                        </p:tgtEl>
                                        <p:attrNameLst>
                                          <p:attrName>style.visibility</p:attrName>
                                        </p:attrNameLst>
                                      </p:cBhvr>
                                      <p:to>
                                        <p:strVal val="visible"/>
                                      </p:to>
                                    </p:set>
                                    <p:animEffect transition="in" filter="fade">
                                      <p:cBhvr>
                                        <p:cTn id="10" dur="1000"/>
                                        <p:tgtEl>
                                          <p:spTgt spid="4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37"/>
        <p:cNvGrpSpPr/>
        <p:nvPr/>
      </p:nvGrpSpPr>
      <p:grpSpPr>
        <a:xfrm>
          <a:off x="0" y="0"/>
          <a:ext cx="0" cy="0"/>
          <a:chOff x="0" y="0"/>
          <a:chExt cx="0" cy="0"/>
        </a:xfrm>
      </p:grpSpPr>
      <p:sp>
        <p:nvSpPr>
          <p:cNvPr id="3638" name="Google Shape;3638;p65"/>
          <p:cNvSpPr txBox="1">
            <a:spLocks noGrp="1"/>
          </p:cNvSpPr>
          <p:nvPr>
            <p:ph type="title"/>
          </p:nvPr>
        </p:nvSpPr>
        <p:spPr>
          <a:xfrm>
            <a:off x="902042" y="1315995"/>
            <a:ext cx="3395887" cy="724013"/>
          </a:xfrm>
          <a:prstGeom prst="rect">
            <a:avLst/>
          </a:prstGeom>
        </p:spPr>
        <p:txBody>
          <a:bodyPr spcFirstLastPara="1" wrap="square" lIns="91425" tIns="91425" rIns="91425" bIns="91425" anchor="ctr" anchorCtr="0">
            <a:noAutofit/>
          </a:bodyPr>
          <a:lstStyle/>
          <a:p>
            <a:pPr algn="l"/>
            <a:r>
              <a:rPr lang="en-US" dirty="0"/>
              <a:t>Conclusion</a:t>
            </a:r>
            <a:endParaRPr dirty="0"/>
          </a:p>
        </p:txBody>
      </p:sp>
      <p:sp>
        <p:nvSpPr>
          <p:cNvPr id="3639" name="Google Shape;3639;p65"/>
          <p:cNvSpPr txBox="1">
            <a:spLocks noGrp="1"/>
          </p:cNvSpPr>
          <p:nvPr>
            <p:ph type="subTitle" idx="1"/>
          </p:nvPr>
        </p:nvSpPr>
        <p:spPr>
          <a:xfrm>
            <a:off x="957649" y="2254532"/>
            <a:ext cx="3865677" cy="2603215"/>
          </a:xfrm>
          <a:prstGeom prst="rect">
            <a:avLst/>
          </a:prstGeom>
        </p:spPr>
        <p:txBody>
          <a:bodyPr spcFirstLastPara="1" wrap="square" lIns="91425" tIns="91425" rIns="91425" bIns="91425" anchor="ctr" anchorCtr="0">
            <a:noAutofit/>
          </a:bodyPr>
          <a:lstStyle/>
          <a:p>
            <a:pPr marL="0" lvl="0" indent="0" algn="l">
              <a:spcAft>
                <a:spcPts val="1600"/>
              </a:spcAft>
            </a:pPr>
            <a:r>
              <a:rPr lang="en-GB" dirty="0"/>
              <a:t>Al-</a:t>
            </a:r>
            <a:r>
              <a:rPr lang="en-GB" dirty="0" err="1"/>
              <a:t>Maqraa</a:t>
            </a:r>
            <a:r>
              <a:rPr lang="en-GB" dirty="0"/>
              <a:t> serves as a modern, accessible, and personalized solution for Quranic learning. Empowering individuals to engage with the Quran at their convenience.</a:t>
            </a:r>
            <a:endParaRPr lang="ar-EG" dirty="0"/>
          </a:p>
          <a:p>
            <a:pPr marL="0" lvl="0" indent="0" algn="l">
              <a:spcAft>
                <a:spcPts val="1600"/>
              </a:spcAft>
            </a:pPr>
            <a:r>
              <a:rPr lang="ar-EG" dirty="0"/>
              <a:t>"الماهر بالقرآن مع السفرة الكرام البررة، والذي يقرأ القرآن ويتعتع فيه وهو عليه شاق له أجران"</a:t>
            </a:r>
            <a:endParaRPr lang="en-GB" dirty="0"/>
          </a:p>
        </p:txBody>
      </p:sp>
      <p:cxnSp>
        <p:nvCxnSpPr>
          <p:cNvPr id="3640" name="Google Shape;3640;p65"/>
          <p:cNvCxnSpPr/>
          <p:nvPr/>
        </p:nvCxnSpPr>
        <p:spPr>
          <a:xfrm>
            <a:off x="1067334" y="2165805"/>
            <a:ext cx="3286200" cy="0"/>
          </a:xfrm>
          <a:prstGeom prst="straightConnector1">
            <a:avLst/>
          </a:prstGeom>
          <a:noFill/>
          <a:ln w="19050" cap="flat" cmpd="sng">
            <a:solidFill>
              <a:schemeClr val="accent1"/>
            </a:solidFill>
            <a:prstDash val="solid"/>
            <a:round/>
            <a:headEnd type="none" w="med" len="med"/>
            <a:tailEnd type="none" w="med" len="med"/>
          </a:ln>
        </p:spPr>
      </p:cxnSp>
      <p:pic>
        <p:nvPicPr>
          <p:cNvPr id="3641" name="Google Shape;3641;p65"/>
          <p:cNvPicPr preferRelativeResize="0"/>
          <p:nvPr/>
        </p:nvPicPr>
        <p:blipFill rotWithShape="1">
          <a:blip r:embed="rId3">
            <a:alphaModFix/>
          </a:blip>
          <a:srcRect l="29153"/>
          <a:stretch/>
        </p:blipFill>
        <p:spPr>
          <a:xfrm>
            <a:off x="5117783" y="1179773"/>
            <a:ext cx="3248100" cy="3055800"/>
          </a:xfrm>
          <a:prstGeom prst="star8">
            <a:avLst>
              <a:gd name="adj" fmla="val 37500"/>
            </a:avLst>
          </a:prstGeom>
          <a:noFill/>
          <a:ln w="1905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38"/>
                                        </p:tgtEl>
                                        <p:attrNameLst>
                                          <p:attrName>style.visibility</p:attrName>
                                        </p:attrNameLst>
                                      </p:cBhvr>
                                      <p:to>
                                        <p:strVal val="visible"/>
                                      </p:to>
                                    </p:set>
                                    <p:anim calcmode="lin" valueType="num">
                                      <p:cBhvr additive="base">
                                        <p:cTn id="7" dur="1000"/>
                                        <p:tgtEl>
                                          <p:spTgt spid="363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639"/>
                                        </p:tgtEl>
                                        <p:attrNameLst>
                                          <p:attrName>style.visibility</p:attrName>
                                        </p:attrNameLst>
                                      </p:cBhvr>
                                      <p:to>
                                        <p:strVal val="visible"/>
                                      </p:to>
                                    </p:set>
                                    <p:anim calcmode="lin" valueType="num">
                                      <p:cBhvr additive="base">
                                        <p:cTn id="10" dur="1000"/>
                                        <p:tgtEl>
                                          <p:spTgt spid="3639"/>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640"/>
                                        </p:tgtEl>
                                        <p:attrNameLst>
                                          <p:attrName>style.visibility</p:attrName>
                                        </p:attrNameLst>
                                      </p:cBhvr>
                                      <p:to>
                                        <p:strVal val="visible"/>
                                      </p:to>
                                    </p:set>
                                    <p:anim calcmode="lin" valueType="num">
                                      <p:cBhvr additive="base">
                                        <p:cTn id="13" dur="1000"/>
                                        <p:tgtEl>
                                          <p:spTgt spid="36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2" name="Google Shape;3602;p61"/>
          <p:cNvSpPr txBox="1">
            <a:spLocks noGrp="1"/>
          </p:cNvSpPr>
          <p:nvPr>
            <p:ph type="subTitle" idx="1"/>
          </p:nvPr>
        </p:nvSpPr>
        <p:spPr>
          <a:xfrm>
            <a:off x="2206650" y="1431842"/>
            <a:ext cx="47307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800" dirty="0">
                <a:solidFill>
                  <a:schemeClr val="accent2">
                    <a:lumMod val="75000"/>
                  </a:schemeClr>
                </a:solidFill>
                <a:latin typeface="LilyUPC" panose="020B0502040204020203" pitchFamily="34" charset="-34"/>
                <a:cs typeface="LilyUPC" panose="020B0502040204020203" pitchFamily="34" charset="-34"/>
              </a:rPr>
              <a:t>Thank You</a:t>
            </a:r>
            <a:endParaRPr sz="8800" dirty="0">
              <a:solidFill>
                <a:schemeClr val="accent2">
                  <a:lumMod val="75000"/>
                </a:schemeClr>
              </a:solidFill>
              <a:latin typeface="LilyUPC" panose="020B0502040204020203" pitchFamily="34" charset="-34"/>
              <a:cs typeface="LilyUPC" panose="020B0502040204020203" pitchFamily="34" charset="-34"/>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0" name="Google Shape;3760;p72"/>
          <p:cNvSpPr txBox="1">
            <a:spLocks noGrp="1"/>
          </p:cNvSpPr>
          <p:nvPr>
            <p:ph type="subTitle" idx="1"/>
          </p:nvPr>
        </p:nvSpPr>
        <p:spPr>
          <a:xfrm>
            <a:off x="716589" y="921554"/>
            <a:ext cx="5461262" cy="4076864"/>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Al-</a:t>
            </a:r>
            <a:r>
              <a:rPr lang="en-GB" sz="1600" dirty="0" err="1">
                <a:latin typeface="Times New Roman" panose="02020603050405020304" pitchFamily="18" charset="0"/>
                <a:cs typeface="Times New Roman" panose="02020603050405020304" pitchFamily="18" charset="0"/>
              </a:rPr>
              <a:t>Maqraa</a:t>
            </a:r>
            <a:r>
              <a:rPr lang="en-GB" sz="1600" dirty="0">
                <a:latin typeface="Times New Roman" panose="02020603050405020304" pitchFamily="18" charset="0"/>
                <a:cs typeface="Times New Roman" panose="02020603050405020304" pitchFamily="18" charset="0"/>
              </a:rPr>
              <a:t>, designed to aid Muslims in Quranic learning.</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Focuses on improving pronunciation and memorization accuracy. </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Recognizing the Quran's significance in Islam.</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This platform supports the religious obligation of memorizing and accurately reciting the sacred text.</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Al-</a:t>
            </a:r>
            <a:r>
              <a:rPr lang="en-GB" sz="1600" dirty="0" err="1">
                <a:latin typeface="Times New Roman" panose="02020603050405020304" pitchFamily="18" charset="0"/>
                <a:cs typeface="Times New Roman" panose="02020603050405020304" pitchFamily="18" charset="0"/>
              </a:rPr>
              <a:t>Maqraa</a:t>
            </a:r>
            <a:r>
              <a:rPr lang="en-GB" sz="1600" dirty="0">
                <a:latin typeface="Times New Roman" panose="02020603050405020304" pitchFamily="18" charset="0"/>
                <a:cs typeface="Times New Roman" panose="02020603050405020304" pitchFamily="18" charset="0"/>
              </a:rPr>
              <a:t> aims to bridge the gap by providing a technologically advanced solution that utilizes speech recognition and analysis to objectively evaluate Quranic recitations.</a:t>
            </a:r>
            <a:endParaRPr sz="1600" dirty="0">
              <a:latin typeface="Times New Roman" panose="02020603050405020304" pitchFamily="18" charset="0"/>
              <a:cs typeface="Times New Roman" panose="02020603050405020304" pitchFamily="18" charset="0"/>
            </a:endParaRPr>
          </a:p>
        </p:txBody>
      </p:sp>
      <p:sp>
        <p:nvSpPr>
          <p:cNvPr id="3761" name="Google Shape;3761;p72"/>
          <p:cNvSpPr txBox="1">
            <a:spLocks noGrp="1"/>
          </p:cNvSpPr>
          <p:nvPr>
            <p:ph type="title" idx="2"/>
          </p:nvPr>
        </p:nvSpPr>
        <p:spPr>
          <a:xfrm>
            <a:off x="720000" y="24696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b="0" dirty="0">
                <a:solidFill>
                  <a:schemeClr val="accent2"/>
                </a:solidFill>
                <a:latin typeface="Times New Roman" panose="02020603050405020304" pitchFamily="18" charset="0"/>
                <a:cs typeface="Times New Roman" panose="02020603050405020304" pitchFamily="18" charset="0"/>
                <a:sym typeface="Manrope"/>
              </a:rPr>
              <a:t>Introduction</a:t>
            </a:r>
            <a:endParaRPr sz="3600" b="0" dirty="0">
              <a:solidFill>
                <a:schemeClr val="accent2"/>
              </a:solidFill>
              <a:latin typeface="Times New Roman" panose="02020603050405020304" pitchFamily="18" charset="0"/>
              <a:cs typeface="Times New Roman" panose="02020603050405020304" pitchFamily="18" charset="0"/>
              <a:sym typeface="Manrope"/>
            </a:endParaRPr>
          </a:p>
        </p:txBody>
      </p:sp>
      <p:cxnSp>
        <p:nvCxnSpPr>
          <p:cNvPr id="3764" name="Google Shape;3764;p72"/>
          <p:cNvCxnSpPr/>
          <p:nvPr/>
        </p:nvCxnSpPr>
        <p:spPr>
          <a:xfrm>
            <a:off x="830103" y="844261"/>
            <a:ext cx="3263400" cy="0"/>
          </a:xfrm>
          <a:prstGeom prst="straightConnector1">
            <a:avLst/>
          </a:prstGeom>
          <a:noFill/>
          <a:ln w="19050" cap="flat" cmpd="sng">
            <a:solidFill>
              <a:schemeClr val="accent1"/>
            </a:solidFill>
            <a:prstDash val="solid"/>
            <a:round/>
            <a:headEnd type="none" w="med" len="med"/>
            <a:tailEnd type="none" w="med" len="med"/>
          </a:ln>
        </p:spPr>
      </p:cxnSp>
      <p:grpSp>
        <p:nvGrpSpPr>
          <p:cNvPr id="3783" name="Google Shape;3783;p72"/>
          <p:cNvGrpSpPr/>
          <p:nvPr/>
        </p:nvGrpSpPr>
        <p:grpSpPr>
          <a:xfrm>
            <a:off x="5818662" y="3435326"/>
            <a:ext cx="665361" cy="656157"/>
            <a:chOff x="379924" y="4310451"/>
            <a:chExt cx="665361" cy="656157"/>
          </a:xfrm>
        </p:grpSpPr>
        <p:sp>
          <p:nvSpPr>
            <p:cNvPr id="3784" name="Google Shape;3784;p72"/>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2"/>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2"/>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2"/>
          <p:cNvGrpSpPr/>
          <p:nvPr/>
        </p:nvGrpSpPr>
        <p:grpSpPr>
          <a:xfrm>
            <a:off x="5179217" y="-453765"/>
            <a:ext cx="2223341" cy="2474367"/>
            <a:chOff x="5179217" y="-358190"/>
            <a:chExt cx="2223341" cy="2474367"/>
          </a:xfrm>
        </p:grpSpPr>
        <p:sp>
          <p:nvSpPr>
            <p:cNvPr id="3788" name="Google Shape;3788;p72"/>
            <p:cNvSpPr/>
            <p:nvPr/>
          </p:nvSpPr>
          <p:spPr>
            <a:xfrm>
              <a:off x="6237289" y="1066355"/>
              <a:ext cx="255953" cy="242920"/>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2"/>
            <p:cNvSpPr/>
            <p:nvPr/>
          </p:nvSpPr>
          <p:spPr>
            <a:xfrm>
              <a:off x="6342404" y="276355"/>
              <a:ext cx="45720" cy="744374"/>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2"/>
            <p:cNvSpPr/>
            <p:nvPr/>
          </p:nvSpPr>
          <p:spPr>
            <a:xfrm>
              <a:off x="6358920" y="298978"/>
              <a:ext cx="12688" cy="78583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2"/>
            <p:cNvSpPr/>
            <p:nvPr/>
          </p:nvSpPr>
          <p:spPr>
            <a:xfrm>
              <a:off x="5706637" y="537251"/>
              <a:ext cx="255953" cy="242662"/>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2"/>
            <p:cNvSpPr/>
            <p:nvPr/>
          </p:nvSpPr>
          <p:spPr>
            <a:xfrm>
              <a:off x="5811365" y="87930"/>
              <a:ext cx="46107" cy="445154"/>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2"/>
            <p:cNvSpPr/>
            <p:nvPr/>
          </p:nvSpPr>
          <p:spPr>
            <a:xfrm>
              <a:off x="5828268" y="110984"/>
              <a:ext cx="12301" cy="444336"/>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6088390" y="217647"/>
              <a:ext cx="46107" cy="114419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6105292" y="240657"/>
              <a:ext cx="12301" cy="1184108"/>
            </a:xfrm>
            <a:custGeom>
              <a:avLst/>
              <a:gdLst/>
              <a:ahLst/>
              <a:cxnLst/>
              <a:rect l="l" t="t" r="r" b="b"/>
              <a:pathLst>
                <a:path w="286" h="27531" extrusionOk="0">
                  <a:moveTo>
                    <a:pt x="0" y="1"/>
                  </a:moveTo>
                  <a:lnTo>
                    <a:pt x="0" y="27531"/>
                  </a:lnTo>
                  <a:lnTo>
                    <a:pt x="286" y="27531"/>
                  </a:lnTo>
                  <a:lnTo>
                    <a:pt x="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2"/>
            <p:cNvSpPr/>
            <p:nvPr/>
          </p:nvSpPr>
          <p:spPr>
            <a:xfrm>
              <a:off x="5928007" y="1409356"/>
              <a:ext cx="367262" cy="191524"/>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2"/>
            <p:cNvSpPr/>
            <p:nvPr/>
          </p:nvSpPr>
          <p:spPr>
            <a:xfrm>
              <a:off x="6006672" y="1409356"/>
              <a:ext cx="209932" cy="191524"/>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2"/>
            <p:cNvSpPr/>
            <p:nvPr/>
          </p:nvSpPr>
          <p:spPr>
            <a:xfrm>
              <a:off x="5928007" y="1925041"/>
              <a:ext cx="367262" cy="191136"/>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2"/>
            <p:cNvSpPr/>
            <p:nvPr/>
          </p:nvSpPr>
          <p:spPr>
            <a:xfrm>
              <a:off x="6006672" y="1925041"/>
              <a:ext cx="209932" cy="191136"/>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a:off x="5900395" y="1604663"/>
              <a:ext cx="422487" cy="31621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2"/>
            <p:cNvSpPr/>
            <p:nvPr/>
          </p:nvSpPr>
          <p:spPr>
            <a:xfrm>
              <a:off x="5992865" y="1604663"/>
              <a:ext cx="237544" cy="31621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2"/>
            <p:cNvSpPr/>
            <p:nvPr/>
          </p:nvSpPr>
          <p:spPr>
            <a:xfrm>
              <a:off x="5943749" y="1589308"/>
              <a:ext cx="335779" cy="28430"/>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5943749" y="1908955"/>
              <a:ext cx="335779" cy="28430"/>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6097207" y="1402475"/>
              <a:ext cx="28473" cy="28430"/>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72"/>
            <p:cNvGrpSpPr/>
            <p:nvPr/>
          </p:nvGrpSpPr>
          <p:grpSpPr>
            <a:xfrm rot="384758">
              <a:off x="5201814" y="-238201"/>
              <a:ext cx="2178146" cy="526674"/>
              <a:chOff x="1031200" y="3184325"/>
              <a:chExt cx="1425150" cy="344600"/>
            </a:xfrm>
          </p:grpSpPr>
          <p:sp>
            <p:nvSpPr>
              <p:cNvPr id="3806" name="Google Shape;3806;p72"/>
              <p:cNvSpPr/>
              <p:nvPr/>
            </p:nvSpPr>
            <p:spPr>
              <a:xfrm>
                <a:off x="1031200" y="3184325"/>
                <a:ext cx="1425150" cy="333225"/>
              </a:xfrm>
              <a:custGeom>
                <a:avLst/>
                <a:gdLst/>
                <a:ahLst/>
                <a:cxnLst/>
                <a:rect l="l" t="t" r="r" b="b"/>
                <a:pathLst>
                  <a:path w="57006" h="13329" extrusionOk="0">
                    <a:moveTo>
                      <a:pt x="321" y="0"/>
                    </a:moveTo>
                    <a:lnTo>
                      <a:pt x="0" y="89"/>
                    </a:lnTo>
                    <a:cubicBezTo>
                      <a:pt x="36" y="223"/>
                      <a:pt x="937" y="3453"/>
                      <a:pt x="4916" y="6736"/>
                    </a:cubicBezTo>
                    <a:cubicBezTo>
                      <a:pt x="8573" y="9742"/>
                      <a:pt x="15630" y="13328"/>
                      <a:pt x="28503" y="13328"/>
                    </a:cubicBezTo>
                    <a:cubicBezTo>
                      <a:pt x="41376" y="13328"/>
                      <a:pt x="48433" y="9742"/>
                      <a:pt x="52090" y="6736"/>
                    </a:cubicBezTo>
                    <a:cubicBezTo>
                      <a:pt x="56069" y="3453"/>
                      <a:pt x="56970" y="223"/>
                      <a:pt x="57006" y="89"/>
                    </a:cubicBezTo>
                    <a:lnTo>
                      <a:pt x="56676" y="0"/>
                    </a:lnTo>
                    <a:cubicBezTo>
                      <a:pt x="56667" y="27"/>
                      <a:pt x="55757" y="3283"/>
                      <a:pt x="51849" y="6486"/>
                    </a:cubicBezTo>
                    <a:cubicBezTo>
                      <a:pt x="48236" y="9456"/>
                      <a:pt x="41251" y="12989"/>
                      <a:pt x="28503" y="12989"/>
                    </a:cubicBezTo>
                    <a:cubicBezTo>
                      <a:pt x="15755" y="12989"/>
                      <a:pt x="8770" y="9456"/>
                      <a:pt x="5157" y="6486"/>
                    </a:cubicBezTo>
                    <a:cubicBezTo>
                      <a:pt x="1249" y="3283"/>
                      <a:pt x="330" y="27"/>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1031200" y="3184325"/>
                <a:ext cx="1425150" cy="333225"/>
              </a:xfrm>
              <a:custGeom>
                <a:avLst/>
                <a:gdLst/>
                <a:ahLst/>
                <a:cxnLst/>
                <a:rect l="l" t="t" r="r" b="b"/>
                <a:pathLst>
                  <a:path w="57006" h="13329" extrusionOk="0">
                    <a:moveTo>
                      <a:pt x="321" y="0"/>
                    </a:moveTo>
                    <a:lnTo>
                      <a:pt x="0" y="89"/>
                    </a:lnTo>
                    <a:cubicBezTo>
                      <a:pt x="36" y="223"/>
                      <a:pt x="937" y="3453"/>
                      <a:pt x="4916" y="6736"/>
                    </a:cubicBezTo>
                    <a:cubicBezTo>
                      <a:pt x="8573" y="9742"/>
                      <a:pt x="15630" y="13328"/>
                      <a:pt x="28503" y="13328"/>
                    </a:cubicBezTo>
                    <a:cubicBezTo>
                      <a:pt x="41376" y="13328"/>
                      <a:pt x="48433" y="9742"/>
                      <a:pt x="52090" y="6736"/>
                    </a:cubicBezTo>
                    <a:cubicBezTo>
                      <a:pt x="56069" y="3453"/>
                      <a:pt x="56970" y="223"/>
                      <a:pt x="57006" y="89"/>
                    </a:cubicBezTo>
                    <a:lnTo>
                      <a:pt x="56676" y="0"/>
                    </a:lnTo>
                    <a:cubicBezTo>
                      <a:pt x="56667" y="27"/>
                      <a:pt x="55757" y="3283"/>
                      <a:pt x="51849" y="6486"/>
                    </a:cubicBezTo>
                    <a:cubicBezTo>
                      <a:pt x="48236" y="9456"/>
                      <a:pt x="41251" y="12989"/>
                      <a:pt x="28503" y="12989"/>
                    </a:cubicBezTo>
                    <a:cubicBezTo>
                      <a:pt x="15755" y="12989"/>
                      <a:pt x="8770" y="9456"/>
                      <a:pt x="5157" y="6486"/>
                    </a:cubicBezTo>
                    <a:cubicBezTo>
                      <a:pt x="1249" y="3283"/>
                      <a:pt x="330" y="27"/>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1047475" y="3231700"/>
                <a:ext cx="1392150" cy="297225"/>
              </a:xfrm>
              <a:custGeom>
                <a:avLst/>
                <a:gdLst/>
                <a:ahLst/>
                <a:cxnLst/>
                <a:rect l="l" t="t" r="r" b="b"/>
                <a:pathLst>
                  <a:path w="55686" h="11889" extrusionOk="0">
                    <a:moveTo>
                      <a:pt x="710" y="0"/>
                    </a:moveTo>
                    <a:cubicBezTo>
                      <a:pt x="596" y="0"/>
                      <a:pt x="480" y="31"/>
                      <a:pt x="375" y="95"/>
                    </a:cubicBezTo>
                    <a:cubicBezTo>
                      <a:pt x="90" y="282"/>
                      <a:pt x="0" y="666"/>
                      <a:pt x="188" y="960"/>
                    </a:cubicBezTo>
                    <a:cubicBezTo>
                      <a:pt x="304" y="1147"/>
                      <a:pt x="500" y="1245"/>
                      <a:pt x="714" y="1245"/>
                    </a:cubicBezTo>
                    <a:cubicBezTo>
                      <a:pt x="821" y="1245"/>
                      <a:pt x="937" y="1210"/>
                      <a:pt x="1044" y="1147"/>
                    </a:cubicBezTo>
                    <a:cubicBezTo>
                      <a:pt x="1330" y="969"/>
                      <a:pt x="1419" y="585"/>
                      <a:pt x="1232" y="291"/>
                    </a:cubicBezTo>
                    <a:cubicBezTo>
                      <a:pt x="1117" y="101"/>
                      <a:pt x="917" y="0"/>
                      <a:pt x="710" y="0"/>
                    </a:cubicBezTo>
                    <a:close/>
                    <a:moveTo>
                      <a:pt x="54975" y="32"/>
                    </a:moveTo>
                    <a:cubicBezTo>
                      <a:pt x="54769" y="32"/>
                      <a:pt x="54569" y="134"/>
                      <a:pt x="54455" y="318"/>
                    </a:cubicBezTo>
                    <a:cubicBezTo>
                      <a:pt x="54267" y="612"/>
                      <a:pt x="54356" y="996"/>
                      <a:pt x="54642" y="1174"/>
                    </a:cubicBezTo>
                    <a:cubicBezTo>
                      <a:pt x="54749" y="1245"/>
                      <a:pt x="54865" y="1272"/>
                      <a:pt x="54972" y="1272"/>
                    </a:cubicBezTo>
                    <a:cubicBezTo>
                      <a:pt x="55177" y="1272"/>
                      <a:pt x="55382" y="1174"/>
                      <a:pt x="55498" y="987"/>
                    </a:cubicBezTo>
                    <a:cubicBezTo>
                      <a:pt x="55686" y="692"/>
                      <a:pt x="55596" y="309"/>
                      <a:pt x="55311" y="130"/>
                    </a:cubicBezTo>
                    <a:cubicBezTo>
                      <a:pt x="55206" y="63"/>
                      <a:pt x="55089" y="32"/>
                      <a:pt x="54975" y="32"/>
                    </a:cubicBezTo>
                    <a:close/>
                    <a:moveTo>
                      <a:pt x="2384" y="2189"/>
                    </a:moveTo>
                    <a:cubicBezTo>
                      <a:pt x="2235" y="2189"/>
                      <a:pt x="2084" y="2243"/>
                      <a:pt x="1963" y="2352"/>
                    </a:cubicBezTo>
                    <a:cubicBezTo>
                      <a:pt x="1713" y="2584"/>
                      <a:pt x="1695" y="2976"/>
                      <a:pt x="1927" y="3235"/>
                    </a:cubicBezTo>
                    <a:cubicBezTo>
                      <a:pt x="2043" y="3369"/>
                      <a:pt x="2213" y="3431"/>
                      <a:pt x="2382" y="3431"/>
                    </a:cubicBezTo>
                    <a:cubicBezTo>
                      <a:pt x="2393" y="3432"/>
                      <a:pt x="2404" y="3432"/>
                      <a:pt x="2415" y="3432"/>
                    </a:cubicBezTo>
                    <a:cubicBezTo>
                      <a:pt x="2554" y="3432"/>
                      <a:pt x="2686" y="3379"/>
                      <a:pt x="2802" y="3279"/>
                    </a:cubicBezTo>
                    <a:cubicBezTo>
                      <a:pt x="3051" y="3047"/>
                      <a:pt x="3078" y="2655"/>
                      <a:pt x="2846" y="2396"/>
                    </a:cubicBezTo>
                    <a:cubicBezTo>
                      <a:pt x="2723" y="2259"/>
                      <a:pt x="2554" y="2189"/>
                      <a:pt x="2384" y="2189"/>
                    </a:cubicBezTo>
                    <a:close/>
                    <a:moveTo>
                      <a:pt x="53297" y="2216"/>
                    </a:moveTo>
                    <a:cubicBezTo>
                      <a:pt x="53127" y="2216"/>
                      <a:pt x="52958" y="2285"/>
                      <a:pt x="52840" y="2423"/>
                    </a:cubicBezTo>
                    <a:cubicBezTo>
                      <a:pt x="52608" y="2673"/>
                      <a:pt x="52626" y="3065"/>
                      <a:pt x="52876" y="3297"/>
                    </a:cubicBezTo>
                    <a:cubicBezTo>
                      <a:pt x="53000" y="3404"/>
                      <a:pt x="53143" y="3458"/>
                      <a:pt x="53295" y="3458"/>
                    </a:cubicBezTo>
                    <a:cubicBezTo>
                      <a:pt x="53464" y="3458"/>
                      <a:pt x="53634" y="3395"/>
                      <a:pt x="53759" y="3253"/>
                    </a:cubicBezTo>
                    <a:cubicBezTo>
                      <a:pt x="53991" y="3003"/>
                      <a:pt x="53973" y="2610"/>
                      <a:pt x="53714" y="2378"/>
                    </a:cubicBezTo>
                    <a:cubicBezTo>
                      <a:pt x="53597" y="2270"/>
                      <a:pt x="53447" y="2216"/>
                      <a:pt x="53297" y="2216"/>
                    </a:cubicBezTo>
                    <a:close/>
                    <a:moveTo>
                      <a:pt x="4384" y="4090"/>
                    </a:moveTo>
                    <a:cubicBezTo>
                      <a:pt x="4205" y="4090"/>
                      <a:pt x="4025" y="4168"/>
                      <a:pt x="3899" y="4314"/>
                    </a:cubicBezTo>
                    <a:cubicBezTo>
                      <a:pt x="3685" y="4582"/>
                      <a:pt x="3721" y="4974"/>
                      <a:pt x="3988" y="5188"/>
                    </a:cubicBezTo>
                    <a:cubicBezTo>
                      <a:pt x="4104" y="5287"/>
                      <a:pt x="4238" y="5331"/>
                      <a:pt x="4381" y="5331"/>
                    </a:cubicBezTo>
                    <a:cubicBezTo>
                      <a:pt x="4559" y="5331"/>
                      <a:pt x="4738" y="5260"/>
                      <a:pt x="4862" y="5108"/>
                    </a:cubicBezTo>
                    <a:cubicBezTo>
                      <a:pt x="5077" y="4841"/>
                      <a:pt x="5041" y="4448"/>
                      <a:pt x="4773" y="4234"/>
                    </a:cubicBezTo>
                    <a:cubicBezTo>
                      <a:pt x="4661" y="4137"/>
                      <a:pt x="4522" y="4090"/>
                      <a:pt x="4384" y="4090"/>
                    </a:cubicBezTo>
                    <a:close/>
                    <a:moveTo>
                      <a:pt x="51293" y="4113"/>
                    </a:moveTo>
                    <a:cubicBezTo>
                      <a:pt x="51155" y="4113"/>
                      <a:pt x="51017" y="4159"/>
                      <a:pt x="50904" y="4252"/>
                    </a:cubicBezTo>
                    <a:cubicBezTo>
                      <a:pt x="50636" y="4475"/>
                      <a:pt x="50601" y="4858"/>
                      <a:pt x="50815" y="5126"/>
                    </a:cubicBezTo>
                    <a:cubicBezTo>
                      <a:pt x="50940" y="5278"/>
                      <a:pt x="51118" y="5358"/>
                      <a:pt x="51296" y="5358"/>
                    </a:cubicBezTo>
                    <a:cubicBezTo>
                      <a:pt x="51430" y="5358"/>
                      <a:pt x="51573" y="5313"/>
                      <a:pt x="51689" y="5215"/>
                    </a:cubicBezTo>
                    <a:cubicBezTo>
                      <a:pt x="51957" y="5001"/>
                      <a:pt x="51992" y="4609"/>
                      <a:pt x="51778" y="4341"/>
                    </a:cubicBezTo>
                    <a:cubicBezTo>
                      <a:pt x="51652" y="4190"/>
                      <a:pt x="51472" y="4113"/>
                      <a:pt x="51293" y="4113"/>
                    </a:cubicBezTo>
                    <a:close/>
                    <a:moveTo>
                      <a:pt x="6620" y="5697"/>
                    </a:moveTo>
                    <a:cubicBezTo>
                      <a:pt x="6413" y="5697"/>
                      <a:pt x="6209" y="5801"/>
                      <a:pt x="6094" y="5991"/>
                    </a:cubicBezTo>
                    <a:cubicBezTo>
                      <a:pt x="5906" y="6286"/>
                      <a:pt x="5995" y="6669"/>
                      <a:pt x="6290" y="6848"/>
                    </a:cubicBezTo>
                    <a:cubicBezTo>
                      <a:pt x="6388" y="6910"/>
                      <a:pt x="6504" y="6946"/>
                      <a:pt x="6620" y="6946"/>
                    </a:cubicBezTo>
                    <a:cubicBezTo>
                      <a:pt x="6825" y="6946"/>
                      <a:pt x="7030" y="6839"/>
                      <a:pt x="7146" y="6652"/>
                    </a:cubicBezTo>
                    <a:cubicBezTo>
                      <a:pt x="7325" y="6366"/>
                      <a:pt x="7244" y="5982"/>
                      <a:pt x="6950" y="5795"/>
                    </a:cubicBezTo>
                    <a:cubicBezTo>
                      <a:pt x="6849" y="5729"/>
                      <a:pt x="6734" y="5697"/>
                      <a:pt x="6620" y="5697"/>
                    </a:cubicBezTo>
                    <a:close/>
                    <a:moveTo>
                      <a:pt x="49056" y="5719"/>
                    </a:moveTo>
                    <a:cubicBezTo>
                      <a:pt x="48943" y="5719"/>
                      <a:pt x="48829" y="5749"/>
                      <a:pt x="48727" y="5813"/>
                    </a:cubicBezTo>
                    <a:cubicBezTo>
                      <a:pt x="48433" y="5991"/>
                      <a:pt x="48344" y="6375"/>
                      <a:pt x="48531" y="6669"/>
                    </a:cubicBezTo>
                    <a:cubicBezTo>
                      <a:pt x="48647" y="6857"/>
                      <a:pt x="48852" y="6964"/>
                      <a:pt x="49057" y="6964"/>
                    </a:cubicBezTo>
                    <a:cubicBezTo>
                      <a:pt x="49173" y="6964"/>
                      <a:pt x="49280" y="6928"/>
                      <a:pt x="49387" y="6866"/>
                    </a:cubicBezTo>
                    <a:cubicBezTo>
                      <a:pt x="49673" y="6687"/>
                      <a:pt x="49762" y="6304"/>
                      <a:pt x="49584" y="6009"/>
                    </a:cubicBezTo>
                    <a:cubicBezTo>
                      <a:pt x="49463" y="5820"/>
                      <a:pt x="49261" y="5719"/>
                      <a:pt x="49056" y="5719"/>
                    </a:cubicBezTo>
                    <a:close/>
                    <a:moveTo>
                      <a:pt x="9027" y="7033"/>
                    </a:moveTo>
                    <a:cubicBezTo>
                      <a:pt x="8797" y="7033"/>
                      <a:pt x="8577" y="7161"/>
                      <a:pt x="8475" y="7383"/>
                    </a:cubicBezTo>
                    <a:cubicBezTo>
                      <a:pt x="8324" y="7695"/>
                      <a:pt x="8449" y="8070"/>
                      <a:pt x="8761" y="8213"/>
                    </a:cubicBezTo>
                    <a:cubicBezTo>
                      <a:pt x="8850" y="8257"/>
                      <a:pt x="8939" y="8275"/>
                      <a:pt x="9029" y="8275"/>
                    </a:cubicBezTo>
                    <a:cubicBezTo>
                      <a:pt x="9261" y="8275"/>
                      <a:pt x="9484" y="8150"/>
                      <a:pt x="9591" y="7927"/>
                    </a:cubicBezTo>
                    <a:cubicBezTo>
                      <a:pt x="9742" y="7615"/>
                      <a:pt x="9608" y="7249"/>
                      <a:pt x="9305" y="7098"/>
                    </a:cubicBezTo>
                    <a:cubicBezTo>
                      <a:pt x="9215" y="7054"/>
                      <a:pt x="9120" y="7033"/>
                      <a:pt x="9027" y="7033"/>
                    </a:cubicBezTo>
                    <a:close/>
                    <a:moveTo>
                      <a:pt x="46639" y="7048"/>
                    </a:moveTo>
                    <a:cubicBezTo>
                      <a:pt x="46550" y="7048"/>
                      <a:pt x="46459" y="7067"/>
                      <a:pt x="46372" y="7107"/>
                    </a:cubicBezTo>
                    <a:cubicBezTo>
                      <a:pt x="46060" y="7258"/>
                      <a:pt x="45935" y="7633"/>
                      <a:pt x="46078" y="7936"/>
                    </a:cubicBezTo>
                    <a:cubicBezTo>
                      <a:pt x="46185" y="8159"/>
                      <a:pt x="46408" y="8293"/>
                      <a:pt x="46640" y="8293"/>
                    </a:cubicBezTo>
                    <a:cubicBezTo>
                      <a:pt x="46729" y="8293"/>
                      <a:pt x="46827" y="8275"/>
                      <a:pt x="46907" y="8231"/>
                    </a:cubicBezTo>
                    <a:cubicBezTo>
                      <a:pt x="47220" y="8079"/>
                      <a:pt x="47353" y="7704"/>
                      <a:pt x="47202" y="7401"/>
                    </a:cubicBezTo>
                    <a:cubicBezTo>
                      <a:pt x="47092" y="7176"/>
                      <a:pt x="46871" y="7048"/>
                      <a:pt x="46639" y="7048"/>
                    </a:cubicBezTo>
                    <a:close/>
                    <a:moveTo>
                      <a:pt x="11561" y="8117"/>
                    </a:moveTo>
                    <a:cubicBezTo>
                      <a:pt x="11312" y="8117"/>
                      <a:pt x="11078" y="8269"/>
                      <a:pt x="10982" y="8516"/>
                    </a:cubicBezTo>
                    <a:cubicBezTo>
                      <a:pt x="10866" y="8846"/>
                      <a:pt x="11027" y="9203"/>
                      <a:pt x="11348" y="9319"/>
                    </a:cubicBezTo>
                    <a:cubicBezTo>
                      <a:pt x="11419" y="9346"/>
                      <a:pt x="11500" y="9355"/>
                      <a:pt x="11571" y="9355"/>
                    </a:cubicBezTo>
                    <a:cubicBezTo>
                      <a:pt x="11821" y="9355"/>
                      <a:pt x="12053" y="9203"/>
                      <a:pt x="12151" y="8953"/>
                    </a:cubicBezTo>
                    <a:cubicBezTo>
                      <a:pt x="12276" y="8632"/>
                      <a:pt x="12106" y="8275"/>
                      <a:pt x="11785" y="8159"/>
                    </a:cubicBezTo>
                    <a:cubicBezTo>
                      <a:pt x="11711" y="8130"/>
                      <a:pt x="11635" y="8117"/>
                      <a:pt x="11561" y="8117"/>
                    </a:cubicBezTo>
                    <a:close/>
                    <a:moveTo>
                      <a:pt x="44106" y="8127"/>
                    </a:moveTo>
                    <a:cubicBezTo>
                      <a:pt x="44033" y="8127"/>
                      <a:pt x="43957" y="8140"/>
                      <a:pt x="43883" y="8168"/>
                    </a:cubicBezTo>
                    <a:cubicBezTo>
                      <a:pt x="43562" y="8284"/>
                      <a:pt x="43401" y="8641"/>
                      <a:pt x="43517" y="8962"/>
                    </a:cubicBezTo>
                    <a:cubicBezTo>
                      <a:pt x="43615" y="9212"/>
                      <a:pt x="43847" y="9372"/>
                      <a:pt x="44106" y="9372"/>
                    </a:cubicBezTo>
                    <a:cubicBezTo>
                      <a:pt x="44177" y="9372"/>
                      <a:pt x="44249" y="9355"/>
                      <a:pt x="44320" y="9328"/>
                    </a:cubicBezTo>
                    <a:cubicBezTo>
                      <a:pt x="44641" y="9212"/>
                      <a:pt x="44802" y="8855"/>
                      <a:pt x="44686" y="8534"/>
                    </a:cubicBezTo>
                    <a:cubicBezTo>
                      <a:pt x="44596" y="8285"/>
                      <a:pt x="44361" y="8127"/>
                      <a:pt x="44106" y="8127"/>
                    </a:cubicBezTo>
                    <a:close/>
                    <a:moveTo>
                      <a:pt x="14192" y="8967"/>
                    </a:moveTo>
                    <a:cubicBezTo>
                      <a:pt x="13924" y="8967"/>
                      <a:pt x="13670" y="9142"/>
                      <a:pt x="13596" y="9417"/>
                    </a:cubicBezTo>
                    <a:cubicBezTo>
                      <a:pt x="13498" y="9747"/>
                      <a:pt x="13694" y="10095"/>
                      <a:pt x="14024" y="10184"/>
                    </a:cubicBezTo>
                    <a:cubicBezTo>
                      <a:pt x="14078" y="10202"/>
                      <a:pt x="14131" y="10211"/>
                      <a:pt x="14194" y="10211"/>
                    </a:cubicBezTo>
                    <a:cubicBezTo>
                      <a:pt x="14461" y="10211"/>
                      <a:pt x="14711" y="10033"/>
                      <a:pt x="14792" y="9756"/>
                    </a:cubicBezTo>
                    <a:cubicBezTo>
                      <a:pt x="14881" y="9426"/>
                      <a:pt x="14685" y="9087"/>
                      <a:pt x="14354" y="8989"/>
                    </a:cubicBezTo>
                    <a:cubicBezTo>
                      <a:pt x="14300" y="8974"/>
                      <a:pt x="14246" y="8967"/>
                      <a:pt x="14192" y="8967"/>
                    </a:cubicBezTo>
                    <a:close/>
                    <a:moveTo>
                      <a:pt x="41475" y="8976"/>
                    </a:moveTo>
                    <a:cubicBezTo>
                      <a:pt x="41422" y="8976"/>
                      <a:pt x="41368" y="8983"/>
                      <a:pt x="41314" y="8998"/>
                    </a:cubicBezTo>
                    <a:cubicBezTo>
                      <a:pt x="40984" y="9096"/>
                      <a:pt x="40787" y="9435"/>
                      <a:pt x="40886" y="9765"/>
                    </a:cubicBezTo>
                    <a:cubicBezTo>
                      <a:pt x="40957" y="10042"/>
                      <a:pt x="41207" y="10220"/>
                      <a:pt x="41483" y="10220"/>
                    </a:cubicBezTo>
                    <a:cubicBezTo>
                      <a:pt x="41537" y="10220"/>
                      <a:pt x="41590" y="10211"/>
                      <a:pt x="41644" y="10193"/>
                    </a:cubicBezTo>
                    <a:cubicBezTo>
                      <a:pt x="41983" y="10104"/>
                      <a:pt x="42170" y="9765"/>
                      <a:pt x="42081" y="9435"/>
                    </a:cubicBezTo>
                    <a:cubicBezTo>
                      <a:pt x="41999" y="9159"/>
                      <a:pt x="41748" y="8976"/>
                      <a:pt x="41475" y="8976"/>
                    </a:cubicBezTo>
                    <a:close/>
                    <a:moveTo>
                      <a:pt x="16868" y="9618"/>
                    </a:moveTo>
                    <a:cubicBezTo>
                      <a:pt x="16579" y="9618"/>
                      <a:pt x="16326" y="9824"/>
                      <a:pt x="16264" y="10113"/>
                    </a:cubicBezTo>
                    <a:cubicBezTo>
                      <a:pt x="16192" y="10452"/>
                      <a:pt x="16406" y="10782"/>
                      <a:pt x="16745" y="10853"/>
                    </a:cubicBezTo>
                    <a:cubicBezTo>
                      <a:pt x="16790" y="10862"/>
                      <a:pt x="16826" y="10862"/>
                      <a:pt x="16870" y="10862"/>
                    </a:cubicBezTo>
                    <a:cubicBezTo>
                      <a:pt x="17156" y="10862"/>
                      <a:pt x="17414" y="10657"/>
                      <a:pt x="17477" y="10372"/>
                    </a:cubicBezTo>
                    <a:cubicBezTo>
                      <a:pt x="17548" y="10033"/>
                      <a:pt x="17334" y="9703"/>
                      <a:pt x="16995" y="9631"/>
                    </a:cubicBezTo>
                    <a:cubicBezTo>
                      <a:pt x="16952" y="9622"/>
                      <a:pt x="16910" y="9618"/>
                      <a:pt x="16868" y="9618"/>
                    </a:cubicBezTo>
                    <a:close/>
                    <a:moveTo>
                      <a:pt x="38804" y="9626"/>
                    </a:moveTo>
                    <a:cubicBezTo>
                      <a:pt x="38761" y="9626"/>
                      <a:pt x="38717" y="9631"/>
                      <a:pt x="38673" y="9640"/>
                    </a:cubicBezTo>
                    <a:cubicBezTo>
                      <a:pt x="38343" y="9711"/>
                      <a:pt x="38120" y="10033"/>
                      <a:pt x="38191" y="10372"/>
                    </a:cubicBezTo>
                    <a:cubicBezTo>
                      <a:pt x="38254" y="10666"/>
                      <a:pt x="38513" y="10871"/>
                      <a:pt x="38798" y="10871"/>
                    </a:cubicBezTo>
                    <a:cubicBezTo>
                      <a:pt x="38843" y="10871"/>
                      <a:pt x="38887" y="10862"/>
                      <a:pt x="38923" y="10853"/>
                    </a:cubicBezTo>
                    <a:cubicBezTo>
                      <a:pt x="39262" y="10782"/>
                      <a:pt x="39476" y="10461"/>
                      <a:pt x="39414" y="10122"/>
                    </a:cubicBezTo>
                    <a:cubicBezTo>
                      <a:pt x="39352" y="9827"/>
                      <a:pt x="39093" y="9626"/>
                      <a:pt x="38804" y="9626"/>
                    </a:cubicBezTo>
                    <a:close/>
                    <a:moveTo>
                      <a:pt x="19588" y="10090"/>
                    </a:moveTo>
                    <a:cubicBezTo>
                      <a:pt x="19283" y="10090"/>
                      <a:pt x="19016" y="10311"/>
                      <a:pt x="18976" y="10630"/>
                    </a:cubicBezTo>
                    <a:cubicBezTo>
                      <a:pt x="18922" y="10969"/>
                      <a:pt x="19163" y="11282"/>
                      <a:pt x="19502" y="11335"/>
                    </a:cubicBezTo>
                    <a:lnTo>
                      <a:pt x="19502" y="11326"/>
                    </a:lnTo>
                    <a:cubicBezTo>
                      <a:pt x="19529" y="11335"/>
                      <a:pt x="19555" y="11335"/>
                      <a:pt x="19591" y="11335"/>
                    </a:cubicBezTo>
                    <a:cubicBezTo>
                      <a:pt x="19894" y="11335"/>
                      <a:pt x="20153" y="11112"/>
                      <a:pt x="20198" y="10800"/>
                    </a:cubicBezTo>
                    <a:cubicBezTo>
                      <a:pt x="20251" y="10461"/>
                      <a:pt x="20010" y="10149"/>
                      <a:pt x="19671" y="10095"/>
                    </a:cubicBezTo>
                    <a:cubicBezTo>
                      <a:pt x="19643" y="10091"/>
                      <a:pt x="19616" y="10090"/>
                      <a:pt x="19588" y="10090"/>
                    </a:cubicBezTo>
                    <a:close/>
                    <a:moveTo>
                      <a:pt x="36091" y="10097"/>
                    </a:moveTo>
                    <a:cubicBezTo>
                      <a:pt x="36060" y="10097"/>
                      <a:pt x="36029" y="10099"/>
                      <a:pt x="35997" y="10104"/>
                    </a:cubicBezTo>
                    <a:cubicBezTo>
                      <a:pt x="35658" y="10149"/>
                      <a:pt x="35417" y="10470"/>
                      <a:pt x="35471" y="10809"/>
                    </a:cubicBezTo>
                    <a:cubicBezTo>
                      <a:pt x="35515" y="11112"/>
                      <a:pt x="35783" y="11344"/>
                      <a:pt x="36086" y="11344"/>
                    </a:cubicBezTo>
                    <a:cubicBezTo>
                      <a:pt x="36113" y="11344"/>
                      <a:pt x="36140" y="11335"/>
                      <a:pt x="36175" y="11335"/>
                    </a:cubicBezTo>
                    <a:cubicBezTo>
                      <a:pt x="36514" y="11290"/>
                      <a:pt x="36746" y="10969"/>
                      <a:pt x="36702" y="10630"/>
                    </a:cubicBezTo>
                    <a:cubicBezTo>
                      <a:pt x="36653" y="10323"/>
                      <a:pt x="36392" y="10097"/>
                      <a:pt x="36091" y="10097"/>
                    </a:cubicBezTo>
                    <a:close/>
                    <a:moveTo>
                      <a:pt x="22319" y="10413"/>
                    </a:moveTo>
                    <a:cubicBezTo>
                      <a:pt x="22007" y="10413"/>
                      <a:pt x="21739" y="10653"/>
                      <a:pt x="21705" y="10978"/>
                    </a:cubicBezTo>
                    <a:cubicBezTo>
                      <a:pt x="21679" y="11317"/>
                      <a:pt x="21928" y="11621"/>
                      <a:pt x="22267" y="11647"/>
                    </a:cubicBezTo>
                    <a:cubicBezTo>
                      <a:pt x="22294" y="11656"/>
                      <a:pt x="22312" y="11656"/>
                      <a:pt x="22330" y="11656"/>
                    </a:cubicBezTo>
                    <a:cubicBezTo>
                      <a:pt x="22642" y="11656"/>
                      <a:pt x="22919" y="11406"/>
                      <a:pt x="22945" y="11085"/>
                    </a:cubicBezTo>
                    <a:cubicBezTo>
                      <a:pt x="22972" y="10746"/>
                      <a:pt x="22722" y="10443"/>
                      <a:pt x="22383" y="10416"/>
                    </a:cubicBezTo>
                    <a:cubicBezTo>
                      <a:pt x="22362" y="10414"/>
                      <a:pt x="22340" y="10413"/>
                      <a:pt x="22319" y="10413"/>
                    </a:cubicBezTo>
                    <a:close/>
                    <a:moveTo>
                      <a:pt x="33356" y="10413"/>
                    </a:moveTo>
                    <a:cubicBezTo>
                      <a:pt x="33336" y="10413"/>
                      <a:pt x="33315" y="10414"/>
                      <a:pt x="33294" y="10416"/>
                    </a:cubicBezTo>
                    <a:cubicBezTo>
                      <a:pt x="32946" y="10443"/>
                      <a:pt x="32696" y="10746"/>
                      <a:pt x="32723" y="11085"/>
                    </a:cubicBezTo>
                    <a:cubicBezTo>
                      <a:pt x="32750" y="11415"/>
                      <a:pt x="33026" y="11656"/>
                      <a:pt x="33347" y="11656"/>
                    </a:cubicBezTo>
                    <a:lnTo>
                      <a:pt x="33401" y="11656"/>
                    </a:lnTo>
                    <a:cubicBezTo>
                      <a:pt x="33740" y="11621"/>
                      <a:pt x="33999" y="11317"/>
                      <a:pt x="33963" y="10978"/>
                    </a:cubicBezTo>
                    <a:cubicBezTo>
                      <a:pt x="33938" y="10660"/>
                      <a:pt x="33669" y="10413"/>
                      <a:pt x="33356" y="10413"/>
                    </a:cubicBezTo>
                    <a:close/>
                    <a:moveTo>
                      <a:pt x="25087" y="10585"/>
                    </a:moveTo>
                    <a:cubicBezTo>
                      <a:pt x="24747" y="10585"/>
                      <a:pt x="24471" y="10850"/>
                      <a:pt x="24453" y="11183"/>
                    </a:cubicBezTo>
                    <a:cubicBezTo>
                      <a:pt x="24444" y="11531"/>
                      <a:pt x="24712" y="11817"/>
                      <a:pt x="25051" y="11835"/>
                    </a:cubicBezTo>
                    <a:lnTo>
                      <a:pt x="25078" y="11835"/>
                    </a:lnTo>
                    <a:cubicBezTo>
                      <a:pt x="25408" y="11835"/>
                      <a:pt x="25684" y="11567"/>
                      <a:pt x="25702" y="11237"/>
                    </a:cubicBezTo>
                    <a:cubicBezTo>
                      <a:pt x="25711" y="10889"/>
                      <a:pt x="25452" y="10604"/>
                      <a:pt x="25104" y="10586"/>
                    </a:cubicBezTo>
                    <a:cubicBezTo>
                      <a:pt x="25099" y="10586"/>
                      <a:pt x="25093" y="10585"/>
                      <a:pt x="25087" y="10585"/>
                    </a:cubicBezTo>
                    <a:close/>
                    <a:moveTo>
                      <a:pt x="30581" y="10585"/>
                    </a:moveTo>
                    <a:cubicBezTo>
                      <a:pt x="30575" y="10585"/>
                      <a:pt x="30570" y="10586"/>
                      <a:pt x="30564" y="10586"/>
                    </a:cubicBezTo>
                    <a:cubicBezTo>
                      <a:pt x="30225" y="10604"/>
                      <a:pt x="29957" y="10898"/>
                      <a:pt x="29975" y="11237"/>
                    </a:cubicBezTo>
                    <a:cubicBezTo>
                      <a:pt x="29984" y="11576"/>
                      <a:pt x="30261" y="11835"/>
                      <a:pt x="30591" y="11835"/>
                    </a:cubicBezTo>
                    <a:lnTo>
                      <a:pt x="30618" y="11835"/>
                    </a:lnTo>
                    <a:cubicBezTo>
                      <a:pt x="30957" y="11817"/>
                      <a:pt x="31233" y="11531"/>
                      <a:pt x="31215" y="11183"/>
                    </a:cubicBezTo>
                    <a:cubicBezTo>
                      <a:pt x="31198" y="10850"/>
                      <a:pt x="30921" y="10585"/>
                      <a:pt x="30581" y="10585"/>
                    </a:cubicBezTo>
                    <a:close/>
                    <a:moveTo>
                      <a:pt x="27834" y="10648"/>
                    </a:moveTo>
                    <a:cubicBezTo>
                      <a:pt x="27495" y="10648"/>
                      <a:pt x="27219" y="10925"/>
                      <a:pt x="27219" y="11264"/>
                    </a:cubicBezTo>
                    <a:cubicBezTo>
                      <a:pt x="27219" y="11612"/>
                      <a:pt x="27495" y="11888"/>
                      <a:pt x="27834" y="11888"/>
                    </a:cubicBezTo>
                    <a:cubicBezTo>
                      <a:pt x="28182" y="11888"/>
                      <a:pt x="28459" y="11612"/>
                      <a:pt x="28459" y="11264"/>
                    </a:cubicBezTo>
                    <a:cubicBezTo>
                      <a:pt x="28459" y="10925"/>
                      <a:pt x="28182" y="10648"/>
                      <a:pt x="27834" y="106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61"/>
                                        </p:tgtEl>
                                        <p:attrNameLst>
                                          <p:attrName>style.visibility</p:attrName>
                                        </p:attrNameLst>
                                      </p:cBhvr>
                                      <p:to>
                                        <p:strVal val="visible"/>
                                      </p:to>
                                    </p:set>
                                    <p:animEffect transition="in" filter="fade">
                                      <p:cBhvr>
                                        <p:cTn id="7" dur="500"/>
                                        <p:tgtEl>
                                          <p:spTgt spid="3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60">
                                            <p:txEl>
                                              <p:pRg st="0" end="0"/>
                                            </p:txEl>
                                          </p:spTgt>
                                        </p:tgtEl>
                                        <p:attrNameLst>
                                          <p:attrName>style.visibility</p:attrName>
                                        </p:attrNameLst>
                                      </p:cBhvr>
                                      <p:to>
                                        <p:strVal val="visible"/>
                                      </p:to>
                                    </p:set>
                                    <p:animEffect transition="in" filter="fade">
                                      <p:cBhvr>
                                        <p:cTn id="12" dur="500"/>
                                        <p:tgtEl>
                                          <p:spTgt spid="37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60">
                                            <p:txEl>
                                              <p:pRg st="2" end="2"/>
                                            </p:txEl>
                                          </p:spTgt>
                                        </p:tgtEl>
                                        <p:attrNameLst>
                                          <p:attrName>style.visibility</p:attrName>
                                        </p:attrNameLst>
                                      </p:cBhvr>
                                      <p:to>
                                        <p:strVal val="visible"/>
                                      </p:to>
                                    </p:set>
                                    <p:animEffect transition="in" filter="fade">
                                      <p:cBhvr>
                                        <p:cTn id="17" dur="500"/>
                                        <p:tgtEl>
                                          <p:spTgt spid="37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60">
                                            <p:txEl>
                                              <p:pRg st="4" end="4"/>
                                            </p:txEl>
                                          </p:spTgt>
                                        </p:tgtEl>
                                        <p:attrNameLst>
                                          <p:attrName>style.visibility</p:attrName>
                                        </p:attrNameLst>
                                      </p:cBhvr>
                                      <p:to>
                                        <p:strVal val="visible"/>
                                      </p:to>
                                    </p:set>
                                    <p:animEffect transition="in" filter="fade">
                                      <p:cBhvr>
                                        <p:cTn id="22" dur="500"/>
                                        <p:tgtEl>
                                          <p:spTgt spid="376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60">
                                            <p:txEl>
                                              <p:pRg st="6" end="6"/>
                                            </p:txEl>
                                          </p:spTgt>
                                        </p:tgtEl>
                                        <p:attrNameLst>
                                          <p:attrName>style.visibility</p:attrName>
                                        </p:attrNameLst>
                                      </p:cBhvr>
                                      <p:to>
                                        <p:strVal val="visible"/>
                                      </p:to>
                                    </p:set>
                                    <p:animEffect transition="in" filter="fade">
                                      <p:cBhvr>
                                        <p:cTn id="27" dur="500"/>
                                        <p:tgtEl>
                                          <p:spTgt spid="376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60">
                                            <p:txEl>
                                              <p:pRg st="8" end="8"/>
                                            </p:txEl>
                                          </p:spTgt>
                                        </p:tgtEl>
                                        <p:attrNameLst>
                                          <p:attrName>style.visibility</p:attrName>
                                        </p:attrNameLst>
                                      </p:cBhvr>
                                      <p:to>
                                        <p:strVal val="visible"/>
                                      </p:to>
                                    </p:set>
                                    <p:animEffect transition="in" filter="fade">
                                      <p:cBhvr>
                                        <p:cTn id="32" dur="500"/>
                                        <p:tgtEl>
                                          <p:spTgt spid="37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0" grpId="0" build="p"/>
      <p:bldP spid="376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2334000"/>
            <a:ext cx="4797147"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u="sng" dirty="0"/>
              <a:t>02</a:t>
            </a:r>
            <a:r>
              <a:rPr lang="en" sz="6000" dirty="0"/>
              <a:t> </a:t>
            </a:r>
            <a:br>
              <a:rPr lang="en" sz="6000" dirty="0"/>
            </a:br>
            <a:r>
              <a:rPr lang="en" sz="6000" dirty="0"/>
              <a:t>Motivation</a:t>
            </a:r>
            <a:endParaRPr sz="6000" dirty="0"/>
          </a:p>
        </p:txBody>
      </p:sp>
    </p:spTree>
    <p:extLst>
      <p:ext uri="{BB962C8B-B14F-4D97-AF65-F5344CB8AC3E}">
        <p14:creationId xmlns:p14="http://schemas.microsoft.com/office/powerpoint/2010/main" val="413930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1" name="Google Shape;3761;p72"/>
          <p:cNvSpPr txBox="1">
            <a:spLocks noGrp="1"/>
          </p:cNvSpPr>
          <p:nvPr>
            <p:ph type="title"/>
          </p:nvPr>
        </p:nvSpPr>
        <p:spPr>
          <a:xfrm>
            <a:off x="720000" y="2883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Motivation</a:t>
            </a:r>
            <a:endParaRPr dirty="0">
              <a:solidFill>
                <a:schemeClr val="accent2"/>
              </a:solidFill>
            </a:endParaRPr>
          </a:p>
        </p:txBody>
      </p:sp>
      <p:sp>
        <p:nvSpPr>
          <p:cNvPr id="3760" name="Google Shape;3760;p72"/>
          <p:cNvSpPr txBox="1">
            <a:spLocks noGrp="1"/>
          </p:cNvSpPr>
          <p:nvPr>
            <p:ph type="body" idx="4294967295"/>
          </p:nvPr>
        </p:nvSpPr>
        <p:spPr>
          <a:xfrm>
            <a:off x="720000" y="812514"/>
            <a:ext cx="8153400" cy="3940521"/>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Commitment to making Quranic learning accessible to Muslims globally especially for non-Arabic speakers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Aid Muslims to overcome two significant obstacles : pronunciation and memorization.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Scheduling conflicts  and  distance limitations could hinder the one from learning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a:t>
            </a:r>
            <a:r>
              <a:rPr lang="en-US" sz="2000" dirty="0" err="1">
                <a:latin typeface="Times New Roman" panose="02020603050405020304" pitchFamily="18" charset="0"/>
                <a:cs typeface="Times New Roman" panose="02020603050405020304" pitchFamily="18" charset="0"/>
              </a:rPr>
              <a:t>Maqraa</a:t>
            </a:r>
            <a:r>
              <a:rPr lang="en-US" sz="2000" dirty="0">
                <a:latin typeface="Times New Roman" panose="02020603050405020304" pitchFamily="18" charset="0"/>
                <a:cs typeface="Times New Roman" panose="02020603050405020304" pitchFamily="18" charset="0"/>
              </a:rPr>
              <a:t> seeks to close this gap by enabling users to practice and get feedback at any time</a:t>
            </a:r>
            <a:endParaRPr lang="en-GB" sz="2000" dirty="0">
              <a:latin typeface="Times New Roman" panose="02020603050405020304" pitchFamily="18" charset="0"/>
              <a:cs typeface="Times New Roman" panose="02020603050405020304" pitchFamily="18" charset="0"/>
            </a:endParaRPr>
          </a:p>
        </p:txBody>
      </p:sp>
      <p:cxnSp>
        <p:nvCxnSpPr>
          <p:cNvPr id="3764" name="Google Shape;3764;p72"/>
          <p:cNvCxnSpPr/>
          <p:nvPr/>
        </p:nvCxnSpPr>
        <p:spPr>
          <a:xfrm>
            <a:off x="801074" y="856200"/>
            <a:ext cx="32634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1919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61"/>
                                        </p:tgtEl>
                                        <p:attrNameLst>
                                          <p:attrName>style.visibility</p:attrName>
                                        </p:attrNameLst>
                                      </p:cBhvr>
                                      <p:to>
                                        <p:strVal val="visible"/>
                                      </p:to>
                                    </p:set>
                                    <p:animEffect transition="in" filter="fade">
                                      <p:cBhvr>
                                        <p:cTn id="7" dur="500"/>
                                        <p:tgtEl>
                                          <p:spTgt spid="3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60">
                                            <p:txEl>
                                              <p:pRg st="0" end="0"/>
                                            </p:txEl>
                                          </p:spTgt>
                                        </p:tgtEl>
                                        <p:attrNameLst>
                                          <p:attrName>style.visibility</p:attrName>
                                        </p:attrNameLst>
                                      </p:cBhvr>
                                      <p:to>
                                        <p:strVal val="visible"/>
                                      </p:to>
                                    </p:set>
                                    <p:animEffect transition="in" filter="fade">
                                      <p:cBhvr>
                                        <p:cTn id="12" dur="500"/>
                                        <p:tgtEl>
                                          <p:spTgt spid="37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60">
                                            <p:txEl>
                                              <p:pRg st="2" end="2"/>
                                            </p:txEl>
                                          </p:spTgt>
                                        </p:tgtEl>
                                        <p:attrNameLst>
                                          <p:attrName>style.visibility</p:attrName>
                                        </p:attrNameLst>
                                      </p:cBhvr>
                                      <p:to>
                                        <p:strVal val="visible"/>
                                      </p:to>
                                    </p:set>
                                    <p:animEffect transition="in" filter="fade">
                                      <p:cBhvr>
                                        <p:cTn id="17" dur="500"/>
                                        <p:tgtEl>
                                          <p:spTgt spid="37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60">
                                            <p:txEl>
                                              <p:pRg st="4" end="4"/>
                                            </p:txEl>
                                          </p:spTgt>
                                        </p:tgtEl>
                                        <p:attrNameLst>
                                          <p:attrName>style.visibility</p:attrName>
                                        </p:attrNameLst>
                                      </p:cBhvr>
                                      <p:to>
                                        <p:strVal val="visible"/>
                                      </p:to>
                                    </p:set>
                                    <p:animEffect transition="in" filter="fade">
                                      <p:cBhvr>
                                        <p:cTn id="22" dur="500"/>
                                        <p:tgtEl>
                                          <p:spTgt spid="376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60">
                                            <p:txEl>
                                              <p:pRg st="6" end="6"/>
                                            </p:txEl>
                                          </p:spTgt>
                                        </p:tgtEl>
                                        <p:attrNameLst>
                                          <p:attrName>style.visibility</p:attrName>
                                        </p:attrNameLst>
                                      </p:cBhvr>
                                      <p:to>
                                        <p:strVal val="visible"/>
                                      </p:to>
                                    </p:set>
                                    <p:animEffect transition="in" filter="fade">
                                      <p:cBhvr>
                                        <p:cTn id="27" dur="500"/>
                                        <p:tgtEl>
                                          <p:spTgt spid="37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1" grpId="0"/>
      <p:bldP spid="376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circle with yellow stars and text on a black background&#10;&#10;Description automatically generated">
            <a:extLst>
              <a:ext uri="{FF2B5EF4-FFF2-40B4-BE49-F238E27FC236}">
                <a16:creationId xmlns:a16="http://schemas.microsoft.com/office/drawing/2014/main" id="{FCBA46EA-F58F-2ADC-570B-A8EBB5C141B5}"/>
              </a:ext>
            </a:extLst>
          </p:cNvPr>
          <p:cNvPicPr>
            <a:picLocks noChangeAspect="1"/>
          </p:cNvPicPr>
          <p:nvPr/>
        </p:nvPicPr>
        <p:blipFill>
          <a:blip r:embed="rId2"/>
          <a:stretch>
            <a:fillRect/>
          </a:stretch>
        </p:blipFill>
        <p:spPr>
          <a:xfrm>
            <a:off x="208963" y="1231490"/>
            <a:ext cx="3005949" cy="2828257"/>
          </a:xfrm>
          <a:prstGeom prst="rect">
            <a:avLst/>
          </a:prstGeom>
        </p:spPr>
      </p:pic>
      <p:pic>
        <p:nvPicPr>
          <p:cNvPr id="5" name="Picture 4" descr="A black background with a circle with a flag and numbers&#10;&#10;Description automatically generated">
            <a:extLst>
              <a:ext uri="{FF2B5EF4-FFF2-40B4-BE49-F238E27FC236}">
                <a16:creationId xmlns:a16="http://schemas.microsoft.com/office/drawing/2014/main" id="{1050B90A-FF04-0437-EF80-E4092CADA78F}"/>
              </a:ext>
            </a:extLst>
          </p:cNvPr>
          <p:cNvPicPr>
            <a:picLocks noChangeAspect="1"/>
          </p:cNvPicPr>
          <p:nvPr/>
        </p:nvPicPr>
        <p:blipFill>
          <a:blip r:embed="rId3"/>
          <a:stretch>
            <a:fillRect/>
          </a:stretch>
        </p:blipFill>
        <p:spPr>
          <a:xfrm>
            <a:off x="3243941" y="1430909"/>
            <a:ext cx="2794001" cy="2628838"/>
          </a:xfrm>
          <a:prstGeom prst="rect">
            <a:avLst/>
          </a:prstGeom>
        </p:spPr>
      </p:pic>
      <p:sp>
        <p:nvSpPr>
          <p:cNvPr id="8" name="Google Shape;3761;p72">
            <a:extLst>
              <a:ext uri="{FF2B5EF4-FFF2-40B4-BE49-F238E27FC236}">
                <a16:creationId xmlns:a16="http://schemas.microsoft.com/office/drawing/2014/main" id="{5038A3E6-A399-5565-214D-AD5AFCD513DC}"/>
              </a:ext>
            </a:extLst>
          </p:cNvPr>
          <p:cNvSpPr txBox="1">
            <a:spLocks noGrp="1"/>
          </p:cNvSpPr>
          <p:nvPr>
            <p:ph type="title"/>
          </p:nvPr>
        </p:nvSpPr>
        <p:spPr>
          <a:xfrm>
            <a:off x="720000" y="2883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Non- </a:t>
            </a:r>
            <a:r>
              <a:rPr lang="en-US" dirty="0">
                <a:solidFill>
                  <a:schemeClr val="accent2"/>
                </a:solidFill>
              </a:rPr>
              <a:t>Muslims Country </a:t>
            </a:r>
            <a:endParaRPr dirty="0">
              <a:solidFill>
                <a:schemeClr val="accent2"/>
              </a:solidFill>
            </a:endParaRPr>
          </a:p>
        </p:txBody>
      </p:sp>
      <p:pic>
        <p:nvPicPr>
          <p:cNvPr id="11" name="Picture 10">
            <a:extLst>
              <a:ext uri="{FF2B5EF4-FFF2-40B4-BE49-F238E27FC236}">
                <a16:creationId xmlns:a16="http://schemas.microsoft.com/office/drawing/2014/main" id="{95F6F54A-7A46-BD62-2F4D-94DDD2D2577F}"/>
              </a:ext>
            </a:extLst>
          </p:cNvPr>
          <p:cNvPicPr>
            <a:picLocks noChangeAspect="1"/>
          </p:cNvPicPr>
          <p:nvPr/>
        </p:nvPicPr>
        <p:blipFill>
          <a:blip r:embed="rId4"/>
          <a:stretch>
            <a:fillRect/>
          </a:stretch>
        </p:blipFill>
        <p:spPr>
          <a:xfrm>
            <a:off x="5725148" y="1430909"/>
            <a:ext cx="3418852" cy="2628838"/>
          </a:xfrm>
          <a:prstGeom prst="rect">
            <a:avLst/>
          </a:prstGeom>
        </p:spPr>
      </p:pic>
    </p:spTree>
    <p:extLst>
      <p:ext uri="{BB962C8B-B14F-4D97-AF65-F5344CB8AC3E}">
        <p14:creationId xmlns:p14="http://schemas.microsoft.com/office/powerpoint/2010/main" val="426854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2334000"/>
            <a:ext cx="4797147"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u="sng" dirty="0"/>
              <a:t>03</a:t>
            </a:r>
            <a:br>
              <a:rPr lang="en" sz="6000" dirty="0"/>
            </a:br>
            <a:r>
              <a:rPr lang="en" sz="6000" dirty="0"/>
              <a:t>Problem significance</a:t>
            </a:r>
            <a:endParaRPr sz="6000" dirty="0"/>
          </a:p>
        </p:txBody>
      </p:sp>
    </p:spTree>
    <p:extLst>
      <p:ext uri="{BB962C8B-B14F-4D97-AF65-F5344CB8AC3E}">
        <p14:creationId xmlns:p14="http://schemas.microsoft.com/office/powerpoint/2010/main" val="173260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slamic History Thesis XL by Slidesgo">
  <a:themeElements>
    <a:clrScheme name="Simple Light">
      <a:dk1>
        <a:srgbClr val="191919"/>
      </a:dk1>
      <a:lt1>
        <a:srgbClr val="FFFFFF"/>
      </a:lt1>
      <a:dk2>
        <a:srgbClr val="419CA9"/>
      </a:dk2>
      <a:lt2>
        <a:srgbClr val="EBE9E5"/>
      </a:lt2>
      <a:accent1>
        <a:srgbClr val="90775D"/>
      </a:accent1>
      <a:accent2>
        <a:srgbClr val="11516D"/>
      </a:accent2>
      <a:accent3>
        <a:srgbClr val="CCCAC7"/>
      </a:accent3>
      <a:accent4>
        <a:srgbClr val="FFFFFF"/>
      </a:accent4>
      <a:accent5>
        <a:srgbClr val="FFFFFF"/>
      </a:accent5>
      <a:accent6>
        <a:srgbClr val="FFFFFF"/>
      </a:accent6>
      <a:hlink>
        <a:srgbClr val="9077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a9a5d19-2feb-4da5-bafe-bd2aa074ff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B8EAB12F896A4898206371FA75F686" ma:contentTypeVersion="8" ma:contentTypeDescription="Create a new document." ma:contentTypeScope="" ma:versionID="d0dd28ce20aa7749ccef22a30b7b7565">
  <xsd:schema xmlns:xsd="http://www.w3.org/2001/XMLSchema" xmlns:xs="http://www.w3.org/2001/XMLSchema" xmlns:p="http://schemas.microsoft.com/office/2006/metadata/properties" xmlns:ns3="3a9a5d19-2feb-4da5-bafe-bd2aa074ff95" targetNamespace="http://schemas.microsoft.com/office/2006/metadata/properties" ma:root="true" ma:fieldsID="fd1ba8e00ef5ebe9e443187be63c2b60" ns3:_="">
    <xsd:import namespace="3a9a5d19-2feb-4da5-bafe-bd2aa074ff95"/>
    <xsd:element name="properties">
      <xsd:complexType>
        <xsd:sequence>
          <xsd:element name="documentManagement">
            <xsd:complexType>
              <xsd:all>
                <xsd:element ref="ns3:MediaServiceMetadata" minOccurs="0"/>
                <xsd:element ref="ns3:MediaServiceFastMetadata" minOccurs="0"/>
                <xsd:element ref="ns3:_activity" minOccurs="0"/>
                <xsd:element ref="ns3:MediaServiceDateTaken" minOccurs="0"/>
                <xsd:element ref="ns3:MediaServiceObjectDetectorVersions" minOccurs="0"/>
                <xsd:element ref="ns3:MediaServiceAuto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a5d19-2feb-4da5-bafe-bd2aa074f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47A6E-52AD-4FE6-B3A9-950CE727EE0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a9a5d19-2feb-4da5-bafe-bd2aa074ff95"/>
    <ds:schemaRef ds:uri="http://www.w3.org/XML/1998/namespace"/>
    <ds:schemaRef ds:uri="http://purl.org/dc/dcmitype/"/>
  </ds:schemaRefs>
</ds:datastoreItem>
</file>

<file path=customXml/itemProps2.xml><?xml version="1.0" encoding="utf-8"?>
<ds:datastoreItem xmlns:ds="http://schemas.openxmlformats.org/officeDocument/2006/customXml" ds:itemID="{B07AC351-30E8-479A-BEC4-4E7A6C6F1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a5d19-2feb-4da5-bafe-bd2aa074ff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B8745-059D-4633-8B4E-5CA4FDBB78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2428</TotalTime>
  <Words>1273</Words>
  <Application>Microsoft Office PowerPoint</Application>
  <PresentationFormat>On-screen Show (16:9)</PresentationFormat>
  <Paragraphs>236</Paragraphs>
  <Slides>46</Slides>
  <Notes>43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Lucida Sans</vt:lpstr>
      <vt:lpstr>Lucida Bright</vt:lpstr>
      <vt:lpstr>Segoe UI Black</vt:lpstr>
      <vt:lpstr>Philosopher</vt:lpstr>
      <vt:lpstr>LilyUPC</vt:lpstr>
      <vt:lpstr>Times New Roman</vt:lpstr>
      <vt:lpstr>Bodoni MT</vt:lpstr>
      <vt:lpstr>Calibri</vt:lpstr>
      <vt:lpstr>Open Sans ExtraBold</vt:lpstr>
      <vt:lpstr>Arial</vt:lpstr>
      <vt:lpstr>Manrope</vt:lpstr>
      <vt:lpstr>Bebas Neue</vt:lpstr>
      <vt:lpstr>Islamic History Thesis XL by Slidesgo</vt:lpstr>
      <vt:lpstr>PowerPoint Presentation</vt:lpstr>
      <vt:lpstr>Our team</vt:lpstr>
      <vt:lpstr>Introduction</vt:lpstr>
      <vt:lpstr>01  Introduction</vt:lpstr>
      <vt:lpstr>Introduction</vt:lpstr>
      <vt:lpstr>02  Motivation</vt:lpstr>
      <vt:lpstr>Motivation</vt:lpstr>
      <vt:lpstr>Non- Muslims Country </vt:lpstr>
      <vt:lpstr>03 Problem significance</vt:lpstr>
      <vt:lpstr>PowerPoint Presentation</vt:lpstr>
      <vt:lpstr>"روى الترمذي وأبو داود  واللفظ له ، عن عبد الله بن عمرو رضي الله عنهما قال : قال رسول الله صلى الله عليه وسلم : ( يُقَالُ لِصَاحِبِ الْقُرْآنِ : اقْرَأْ وَارْتَقِ وَرَتِّلْ ، كَمَا كُنْتَ تُرَتِّلُ فِي الدُّنْيَا ، فَإِنَّ مَنْزِلك عِنْدَ آخِرِ آيَةٍ تَقْرَؤُهَا ) "</vt:lpstr>
      <vt:lpstr>04 Background</vt:lpstr>
      <vt:lpstr>PowerPoint Presentation</vt:lpstr>
      <vt:lpstr>PowerPoint Presentation</vt:lpstr>
      <vt:lpstr>PowerPoint Presentation</vt:lpstr>
      <vt:lpstr>05 Related Work</vt:lpstr>
      <vt:lpstr>Commercial Application </vt:lpstr>
      <vt:lpstr>PowerPoint Presentation</vt:lpstr>
      <vt:lpstr>Existing  Literature  Reviews</vt:lpstr>
      <vt:lpstr>PowerPoint Presentation</vt:lpstr>
      <vt:lpstr>05  Model Specifications</vt:lpstr>
      <vt:lpstr>Machine Learning Architecture </vt:lpstr>
      <vt:lpstr>Machine Learning Architecture </vt:lpstr>
      <vt:lpstr>Machine Learning Architecture </vt:lpstr>
      <vt:lpstr>Machine Learning Architecture </vt:lpstr>
      <vt:lpstr>Machine Learning Architecture </vt:lpstr>
      <vt:lpstr>Machine Learning Architecture </vt:lpstr>
      <vt:lpstr>Machine Learning Architecture </vt:lpstr>
      <vt:lpstr>06  Software Specifications</vt:lpstr>
      <vt:lpstr>PowerPoint Presentation</vt:lpstr>
      <vt:lpstr>Functional Requirements</vt:lpstr>
      <vt:lpstr>Non-Functional Requirements</vt:lpstr>
      <vt:lpstr>Non-Functional Requirements</vt:lpstr>
      <vt:lpstr>System Architecture</vt:lpstr>
      <vt:lpstr>Use Case</vt:lpstr>
      <vt:lpstr>ERD</vt:lpstr>
      <vt:lpstr>Class Diagram</vt:lpstr>
      <vt:lpstr>SD Listening to sheikh</vt:lpstr>
      <vt:lpstr>SD Recitation Mode</vt:lpstr>
      <vt:lpstr>SD Test Memorization Mode</vt:lpstr>
      <vt:lpstr>Time Plan</vt:lpstr>
      <vt:lpstr>Time Plan</vt:lpstr>
      <vt:lpstr>Mobile Demo</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Islamic History Thesis</dc:title>
  <dc:creator>Ahmed M.Sallam</dc:creator>
  <cp:lastModifiedBy>فرح توفيق سالم توفيق</cp:lastModifiedBy>
  <cp:revision>16</cp:revision>
  <dcterms:modified xsi:type="dcterms:W3CDTF">2024-02-12T22:37:26Z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0x010100E2B8EAB12F896A4898206371FA75F686</vt:lpwstr>
  </property>
</Properties>
</file>